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89" r:id="rId3"/>
    <p:sldId id="278" r:id="rId4"/>
    <p:sldId id="279" r:id="rId5"/>
    <p:sldId id="280" r:id="rId6"/>
    <p:sldId id="281" r:id="rId7"/>
    <p:sldId id="259" r:id="rId8"/>
    <p:sldId id="283" r:id="rId9"/>
    <p:sldId id="284" r:id="rId10"/>
    <p:sldId id="285" r:id="rId11"/>
    <p:sldId id="286" r:id="rId12"/>
    <p:sldId id="296" r:id="rId13"/>
    <p:sldId id="287" r:id="rId14"/>
    <p:sldId id="288" r:id="rId15"/>
    <p:sldId id="298" r:id="rId16"/>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394867"/>
    <a:srgbClr val="003399"/>
    <a:srgbClr val="9BA4B4"/>
    <a:srgbClr val="CDCDCD"/>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2F35A-2DC7-49FC-B845-5A17E9DD703E}" v="1527" dt="2023-02-12T05:15:04.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iyan Kolev" userId="106bd3f5af50ae46" providerId="LiveId" clId="{89AD647B-9BCA-4389-B64D-D2B6065E5789}"/>
    <pc:docChg chg="delSld modSld">
      <pc:chgData name="Kristiyan Kolev" userId="106bd3f5af50ae46" providerId="LiveId" clId="{89AD647B-9BCA-4389-B64D-D2B6065E5789}" dt="2023-02-12T05:22:49.317" v="9"/>
      <pc:docMkLst>
        <pc:docMk/>
      </pc:docMkLst>
      <pc:sldChg chg="del">
        <pc:chgData name="Kristiyan Kolev" userId="106bd3f5af50ae46" providerId="LiveId" clId="{89AD647B-9BCA-4389-B64D-D2B6065E5789}" dt="2023-02-12T05:22:18.818" v="0" actId="47"/>
        <pc:sldMkLst>
          <pc:docMk/>
          <pc:sldMk cId="872717541" sldId="257"/>
        </pc:sldMkLst>
      </pc:sldChg>
      <pc:sldChg chg="del">
        <pc:chgData name="Kristiyan Kolev" userId="106bd3f5af50ae46" providerId="LiveId" clId="{89AD647B-9BCA-4389-B64D-D2B6065E5789}" dt="2023-02-12T05:22:18.818" v="0" actId="47"/>
        <pc:sldMkLst>
          <pc:docMk/>
          <pc:sldMk cId="3149604228" sldId="261"/>
        </pc:sldMkLst>
      </pc:sldChg>
      <pc:sldChg chg="del">
        <pc:chgData name="Kristiyan Kolev" userId="106bd3f5af50ae46" providerId="LiveId" clId="{89AD647B-9BCA-4389-B64D-D2B6065E5789}" dt="2023-02-12T05:22:18.818" v="0" actId="47"/>
        <pc:sldMkLst>
          <pc:docMk/>
          <pc:sldMk cId="1075935380" sldId="262"/>
        </pc:sldMkLst>
      </pc:sldChg>
      <pc:sldChg chg="del">
        <pc:chgData name="Kristiyan Kolev" userId="106bd3f5af50ae46" providerId="LiveId" clId="{89AD647B-9BCA-4389-B64D-D2B6065E5789}" dt="2023-02-12T05:22:18.818" v="0" actId="47"/>
        <pc:sldMkLst>
          <pc:docMk/>
          <pc:sldMk cId="668254129" sldId="263"/>
        </pc:sldMkLst>
      </pc:sldChg>
      <pc:sldChg chg="del">
        <pc:chgData name="Kristiyan Kolev" userId="106bd3f5af50ae46" providerId="LiveId" clId="{89AD647B-9BCA-4389-B64D-D2B6065E5789}" dt="2023-02-12T05:22:18.818" v="0" actId="47"/>
        <pc:sldMkLst>
          <pc:docMk/>
          <pc:sldMk cId="2847101291" sldId="264"/>
        </pc:sldMkLst>
      </pc:sldChg>
      <pc:sldChg chg="del">
        <pc:chgData name="Kristiyan Kolev" userId="106bd3f5af50ae46" providerId="LiveId" clId="{89AD647B-9BCA-4389-B64D-D2B6065E5789}" dt="2023-02-12T05:22:18.818" v="0" actId="47"/>
        <pc:sldMkLst>
          <pc:docMk/>
          <pc:sldMk cId="2852606002" sldId="266"/>
        </pc:sldMkLst>
      </pc:sldChg>
      <pc:sldChg chg="del">
        <pc:chgData name="Kristiyan Kolev" userId="106bd3f5af50ae46" providerId="LiveId" clId="{89AD647B-9BCA-4389-B64D-D2B6065E5789}" dt="2023-02-12T05:22:18.818" v="0" actId="47"/>
        <pc:sldMkLst>
          <pc:docMk/>
          <pc:sldMk cId="3736242833" sldId="268"/>
        </pc:sldMkLst>
      </pc:sldChg>
      <pc:sldChg chg="del">
        <pc:chgData name="Kristiyan Kolev" userId="106bd3f5af50ae46" providerId="LiveId" clId="{89AD647B-9BCA-4389-B64D-D2B6065E5789}" dt="2023-02-12T05:22:18.818" v="0" actId="47"/>
        <pc:sldMkLst>
          <pc:docMk/>
          <pc:sldMk cId="3235079296" sldId="269"/>
        </pc:sldMkLst>
      </pc:sldChg>
      <pc:sldChg chg="del">
        <pc:chgData name="Kristiyan Kolev" userId="106bd3f5af50ae46" providerId="LiveId" clId="{89AD647B-9BCA-4389-B64D-D2B6065E5789}" dt="2023-02-12T05:22:18.818" v="0" actId="47"/>
        <pc:sldMkLst>
          <pc:docMk/>
          <pc:sldMk cId="2356351466" sldId="270"/>
        </pc:sldMkLst>
      </pc:sldChg>
      <pc:sldChg chg="del">
        <pc:chgData name="Kristiyan Kolev" userId="106bd3f5af50ae46" providerId="LiveId" clId="{89AD647B-9BCA-4389-B64D-D2B6065E5789}" dt="2023-02-12T05:22:18.818" v="0" actId="47"/>
        <pc:sldMkLst>
          <pc:docMk/>
          <pc:sldMk cId="3149573086" sldId="272"/>
        </pc:sldMkLst>
      </pc:sldChg>
      <pc:sldChg chg="del">
        <pc:chgData name="Kristiyan Kolev" userId="106bd3f5af50ae46" providerId="LiveId" clId="{89AD647B-9BCA-4389-B64D-D2B6065E5789}" dt="2023-02-12T05:22:18.818" v="0" actId="47"/>
        <pc:sldMkLst>
          <pc:docMk/>
          <pc:sldMk cId="1878585893" sldId="273"/>
        </pc:sldMkLst>
      </pc:sldChg>
      <pc:sldChg chg="del">
        <pc:chgData name="Kristiyan Kolev" userId="106bd3f5af50ae46" providerId="LiveId" clId="{89AD647B-9BCA-4389-B64D-D2B6065E5789}" dt="2023-02-12T05:22:18.818" v="0" actId="47"/>
        <pc:sldMkLst>
          <pc:docMk/>
          <pc:sldMk cId="1216545555" sldId="274"/>
        </pc:sldMkLst>
      </pc:sldChg>
      <pc:sldChg chg="del">
        <pc:chgData name="Kristiyan Kolev" userId="106bd3f5af50ae46" providerId="LiveId" clId="{89AD647B-9BCA-4389-B64D-D2B6065E5789}" dt="2023-02-12T05:22:18.818" v="0" actId="47"/>
        <pc:sldMkLst>
          <pc:docMk/>
          <pc:sldMk cId="2250315734" sldId="275"/>
        </pc:sldMkLst>
      </pc:sldChg>
      <pc:sldChg chg="del">
        <pc:chgData name="Kristiyan Kolev" userId="106bd3f5af50ae46" providerId="LiveId" clId="{89AD647B-9BCA-4389-B64D-D2B6065E5789}" dt="2023-02-12T05:22:18.818" v="0" actId="47"/>
        <pc:sldMkLst>
          <pc:docMk/>
          <pc:sldMk cId="2947566069" sldId="276"/>
        </pc:sldMkLst>
      </pc:sldChg>
      <pc:sldChg chg="del">
        <pc:chgData name="Kristiyan Kolev" userId="106bd3f5af50ae46" providerId="LiveId" clId="{89AD647B-9BCA-4389-B64D-D2B6065E5789}" dt="2023-02-12T05:22:18.818" v="0" actId="47"/>
        <pc:sldMkLst>
          <pc:docMk/>
          <pc:sldMk cId="1291231431" sldId="277"/>
        </pc:sldMkLst>
      </pc:sldChg>
      <pc:sldChg chg="del">
        <pc:chgData name="Kristiyan Kolev" userId="106bd3f5af50ae46" providerId="LiveId" clId="{89AD647B-9BCA-4389-B64D-D2B6065E5789}" dt="2023-02-12T05:22:18.818" v="0" actId="47"/>
        <pc:sldMkLst>
          <pc:docMk/>
          <pc:sldMk cId="1452839749" sldId="290"/>
        </pc:sldMkLst>
      </pc:sldChg>
      <pc:sldChg chg="del">
        <pc:chgData name="Kristiyan Kolev" userId="106bd3f5af50ae46" providerId="LiveId" clId="{89AD647B-9BCA-4389-B64D-D2B6065E5789}" dt="2023-02-12T05:22:43.155" v="8" actId="47"/>
        <pc:sldMkLst>
          <pc:docMk/>
          <pc:sldMk cId="4229833333" sldId="292"/>
        </pc:sldMkLst>
      </pc:sldChg>
      <pc:sldChg chg="del">
        <pc:chgData name="Kristiyan Kolev" userId="106bd3f5af50ae46" providerId="LiveId" clId="{89AD647B-9BCA-4389-B64D-D2B6065E5789}" dt="2023-02-12T05:22:43.155" v="8" actId="47"/>
        <pc:sldMkLst>
          <pc:docMk/>
          <pc:sldMk cId="1288097766" sldId="293"/>
        </pc:sldMkLst>
      </pc:sldChg>
      <pc:sldChg chg="del">
        <pc:chgData name="Kristiyan Kolev" userId="106bd3f5af50ae46" providerId="LiveId" clId="{89AD647B-9BCA-4389-B64D-D2B6065E5789}" dt="2023-02-12T05:22:43.155" v="8" actId="47"/>
        <pc:sldMkLst>
          <pc:docMk/>
          <pc:sldMk cId="1054708750" sldId="294"/>
        </pc:sldMkLst>
      </pc:sldChg>
      <pc:sldChg chg="del">
        <pc:chgData name="Kristiyan Kolev" userId="106bd3f5af50ae46" providerId="LiveId" clId="{89AD647B-9BCA-4389-B64D-D2B6065E5789}" dt="2023-02-12T05:22:43.155" v="8" actId="47"/>
        <pc:sldMkLst>
          <pc:docMk/>
          <pc:sldMk cId="2472203872" sldId="295"/>
        </pc:sldMkLst>
      </pc:sldChg>
      <pc:sldChg chg="modSp mod">
        <pc:chgData name="Kristiyan Kolev" userId="106bd3f5af50ae46" providerId="LiveId" clId="{89AD647B-9BCA-4389-B64D-D2B6065E5789}" dt="2023-02-12T05:22:32.237" v="7" actId="20577"/>
        <pc:sldMkLst>
          <pc:docMk/>
          <pc:sldMk cId="1374231696" sldId="296"/>
        </pc:sldMkLst>
        <pc:spChg chg="mod">
          <ac:chgData name="Kristiyan Kolev" userId="106bd3f5af50ae46" providerId="LiveId" clId="{89AD647B-9BCA-4389-B64D-D2B6065E5789}" dt="2023-02-12T05:22:32.237" v="7" actId="20577"/>
          <ac:spMkLst>
            <pc:docMk/>
            <pc:sldMk cId="1374231696" sldId="296"/>
            <ac:spMk id="2" creationId="{ED3881A1-2243-7453-FFCF-2EB7FF10F19A}"/>
          </ac:spMkLst>
        </pc:spChg>
      </pc:sldChg>
      <pc:sldChg chg="del">
        <pc:chgData name="Kristiyan Kolev" userId="106bd3f5af50ae46" providerId="LiveId" clId="{89AD647B-9BCA-4389-B64D-D2B6065E5789}" dt="2023-02-12T05:22:43.155" v="8" actId="47"/>
        <pc:sldMkLst>
          <pc:docMk/>
          <pc:sldMk cId="3680038696" sldId="297"/>
        </pc:sldMkLst>
      </pc:sldChg>
      <pc:sldChg chg="modSp mod">
        <pc:chgData name="Kristiyan Kolev" userId="106bd3f5af50ae46" providerId="LiveId" clId="{89AD647B-9BCA-4389-B64D-D2B6065E5789}" dt="2023-02-12T05:22:49.317" v="9"/>
        <pc:sldMkLst>
          <pc:docMk/>
          <pc:sldMk cId="1885192959" sldId="298"/>
        </pc:sldMkLst>
        <pc:spChg chg="mod">
          <ac:chgData name="Kristiyan Kolev" userId="106bd3f5af50ae46" providerId="LiveId" clId="{89AD647B-9BCA-4389-B64D-D2B6065E5789}" dt="2023-02-12T05:22:49.317" v="9"/>
          <ac:spMkLst>
            <pc:docMk/>
            <pc:sldMk cId="1885192959" sldId="298"/>
            <ac:spMk id="10" creationId="{0C8F4320-D939-42AA-C8A6-99C37A6EEF1B}"/>
          </ac:spMkLst>
        </pc:spChg>
      </pc:sldChg>
      <pc:sldChg chg="del">
        <pc:chgData name="Kristiyan Kolev" userId="106bd3f5af50ae46" providerId="LiveId" clId="{89AD647B-9BCA-4389-B64D-D2B6065E5789}" dt="2023-02-12T05:22:43.155" v="8" actId="47"/>
        <pc:sldMkLst>
          <pc:docMk/>
          <pc:sldMk cId="2170521569" sldId="299"/>
        </pc:sldMkLst>
      </pc:sldChg>
      <pc:sldChg chg="del">
        <pc:chgData name="Kristiyan Kolev" userId="106bd3f5af50ae46" providerId="LiveId" clId="{89AD647B-9BCA-4389-B64D-D2B6065E5789}" dt="2023-02-12T05:22:43.155" v="8" actId="47"/>
        <pc:sldMkLst>
          <pc:docMk/>
          <pc:sldMk cId="456181429" sldId="300"/>
        </pc:sldMkLst>
      </pc:sldChg>
      <pc:sldChg chg="del">
        <pc:chgData name="Kristiyan Kolev" userId="106bd3f5af50ae46" providerId="LiveId" clId="{89AD647B-9BCA-4389-B64D-D2B6065E5789}" dt="2023-02-12T05:22:43.155" v="8" actId="47"/>
        <pc:sldMkLst>
          <pc:docMk/>
          <pc:sldMk cId="3715965842" sldId="301"/>
        </pc:sldMkLst>
      </pc:sldChg>
      <pc:sldChg chg="del">
        <pc:chgData name="Kristiyan Kolev" userId="106bd3f5af50ae46" providerId="LiveId" clId="{89AD647B-9BCA-4389-B64D-D2B6065E5789}" dt="2023-02-12T05:22:43.155" v="8" actId="47"/>
        <pc:sldMkLst>
          <pc:docMk/>
          <pc:sldMk cId="1941490033" sldId="302"/>
        </pc:sldMkLst>
      </pc:sldChg>
      <pc:sldChg chg="del">
        <pc:chgData name="Kristiyan Kolev" userId="106bd3f5af50ae46" providerId="LiveId" clId="{89AD647B-9BCA-4389-B64D-D2B6065E5789}" dt="2023-02-12T05:22:43.155" v="8" actId="47"/>
        <pc:sldMkLst>
          <pc:docMk/>
          <pc:sldMk cId="3255742772" sldId="303"/>
        </pc:sldMkLst>
      </pc:sldChg>
      <pc:sldChg chg="del">
        <pc:chgData name="Kristiyan Kolev" userId="106bd3f5af50ae46" providerId="LiveId" clId="{89AD647B-9BCA-4389-B64D-D2B6065E5789}" dt="2023-02-12T05:22:43.155" v="8" actId="47"/>
        <pc:sldMkLst>
          <pc:docMk/>
          <pc:sldMk cId="936621296" sldId="304"/>
        </pc:sldMkLst>
      </pc:sldChg>
      <pc:sldChg chg="del">
        <pc:chgData name="Kristiyan Kolev" userId="106bd3f5af50ae46" providerId="LiveId" clId="{89AD647B-9BCA-4389-B64D-D2B6065E5789}" dt="2023-02-12T05:22:43.155" v="8" actId="47"/>
        <pc:sldMkLst>
          <pc:docMk/>
          <pc:sldMk cId="1301311092" sldId="305"/>
        </pc:sldMkLst>
      </pc:sldChg>
      <pc:sldChg chg="del">
        <pc:chgData name="Kristiyan Kolev" userId="106bd3f5af50ae46" providerId="LiveId" clId="{89AD647B-9BCA-4389-B64D-D2B6065E5789}" dt="2023-02-12T05:22:43.155" v="8" actId="47"/>
        <pc:sldMkLst>
          <pc:docMk/>
          <pc:sldMk cId="1101731079" sldId="306"/>
        </pc:sldMkLst>
      </pc:sldChg>
      <pc:sldChg chg="del">
        <pc:chgData name="Kristiyan Kolev" userId="106bd3f5af50ae46" providerId="LiveId" clId="{89AD647B-9BCA-4389-B64D-D2B6065E5789}" dt="2023-02-12T05:22:43.155" v="8" actId="47"/>
        <pc:sldMkLst>
          <pc:docMk/>
          <pc:sldMk cId="3735103777" sldId="307"/>
        </pc:sldMkLst>
      </pc:sldChg>
      <pc:sldChg chg="del">
        <pc:chgData name="Kristiyan Kolev" userId="106bd3f5af50ae46" providerId="LiveId" clId="{89AD647B-9BCA-4389-B64D-D2B6065E5789}" dt="2023-02-12T05:22:43.155" v="8" actId="47"/>
        <pc:sldMkLst>
          <pc:docMk/>
          <pc:sldMk cId="478360730" sldId="308"/>
        </pc:sldMkLst>
      </pc:sldChg>
      <pc:sldChg chg="del">
        <pc:chgData name="Kristiyan Kolev" userId="106bd3f5af50ae46" providerId="LiveId" clId="{89AD647B-9BCA-4389-B64D-D2B6065E5789}" dt="2023-02-12T05:22:43.155" v="8" actId="47"/>
        <pc:sldMkLst>
          <pc:docMk/>
          <pc:sldMk cId="807882945" sldId="309"/>
        </pc:sldMkLst>
      </pc:sldChg>
      <pc:sldChg chg="del">
        <pc:chgData name="Kristiyan Kolev" userId="106bd3f5af50ae46" providerId="LiveId" clId="{89AD647B-9BCA-4389-B64D-D2B6065E5789}" dt="2023-02-12T05:22:43.155" v="8" actId="47"/>
        <pc:sldMkLst>
          <pc:docMk/>
          <pc:sldMk cId="2415788367" sldId="310"/>
        </pc:sldMkLst>
      </pc:sldChg>
      <pc:sldChg chg="del">
        <pc:chgData name="Kristiyan Kolev" userId="106bd3f5af50ae46" providerId="LiveId" clId="{89AD647B-9BCA-4389-B64D-D2B6065E5789}" dt="2023-02-12T05:22:43.155" v="8" actId="47"/>
        <pc:sldMkLst>
          <pc:docMk/>
          <pc:sldMk cId="25627932" sldId="311"/>
        </pc:sldMkLst>
      </pc:sldChg>
      <pc:sldChg chg="del">
        <pc:chgData name="Kristiyan Kolev" userId="106bd3f5af50ae46" providerId="LiveId" clId="{89AD647B-9BCA-4389-B64D-D2B6065E5789}" dt="2023-02-12T05:22:43.155" v="8" actId="47"/>
        <pc:sldMkLst>
          <pc:docMk/>
          <pc:sldMk cId="2985116602" sldId="312"/>
        </pc:sldMkLst>
      </pc:sldChg>
      <pc:sldChg chg="del">
        <pc:chgData name="Kristiyan Kolev" userId="106bd3f5af50ae46" providerId="LiveId" clId="{89AD647B-9BCA-4389-B64D-D2B6065E5789}" dt="2023-02-12T05:22:43.155" v="8" actId="47"/>
        <pc:sldMkLst>
          <pc:docMk/>
          <pc:sldMk cId="1608486441" sldId="313"/>
        </pc:sldMkLst>
      </pc:sldChg>
      <pc:sldChg chg="del">
        <pc:chgData name="Kristiyan Kolev" userId="106bd3f5af50ae46" providerId="LiveId" clId="{89AD647B-9BCA-4389-B64D-D2B6065E5789}" dt="2023-02-12T05:22:43.155" v="8" actId="47"/>
        <pc:sldMkLst>
          <pc:docMk/>
          <pc:sldMk cId="1147486548" sldId="314"/>
        </pc:sldMkLst>
      </pc:sldChg>
    </pc:docChg>
  </pc:docChgLst>
  <pc:docChgLst>
    <pc:chgData name="Kristiyan Kolev" userId="106bd3f5af50ae46" providerId="LiveId" clId="{8E92F35A-2DC7-49FC-B845-5A17E9DD703E}"/>
    <pc:docChg chg="undo redo custSel addSld delSld modSld sldOrd modMainMaster">
      <pc:chgData name="Kristiyan Kolev" userId="106bd3f5af50ae46" providerId="LiveId" clId="{8E92F35A-2DC7-49FC-B845-5A17E9DD703E}" dt="2023-02-12T05:15:04.469" v="4499" actId="1076"/>
      <pc:docMkLst>
        <pc:docMk/>
      </pc:docMkLst>
      <pc:sldChg chg="delSp modSp mod">
        <pc:chgData name="Kristiyan Kolev" userId="106bd3f5af50ae46" providerId="LiveId" clId="{8E92F35A-2DC7-49FC-B845-5A17E9DD703E}" dt="2023-02-10T13:28:43.521" v="1509" actId="14100"/>
        <pc:sldMkLst>
          <pc:docMk/>
          <pc:sldMk cId="1393251602" sldId="256"/>
        </pc:sldMkLst>
        <pc:spChg chg="mod">
          <ac:chgData name="Kristiyan Kolev" userId="106bd3f5af50ae46" providerId="LiveId" clId="{8E92F35A-2DC7-49FC-B845-5A17E9DD703E}" dt="2023-02-10T13:28:43.521" v="1509" actId="14100"/>
          <ac:spMkLst>
            <pc:docMk/>
            <pc:sldMk cId="1393251602" sldId="256"/>
            <ac:spMk id="2" creationId="{A4643392-9E82-9FE1-B0A9-29EBF4DCE69C}"/>
          </ac:spMkLst>
        </pc:spChg>
        <pc:spChg chg="del mod">
          <ac:chgData name="Kristiyan Kolev" userId="106bd3f5af50ae46" providerId="LiveId" clId="{8E92F35A-2DC7-49FC-B845-5A17E9DD703E}" dt="2023-02-10T09:15:48.696" v="366" actId="478"/>
          <ac:spMkLst>
            <pc:docMk/>
            <pc:sldMk cId="1393251602" sldId="256"/>
            <ac:spMk id="3" creationId="{DD7F0C40-7C72-B197-3D3E-7256E4FBCA2D}"/>
          </ac:spMkLst>
        </pc:spChg>
      </pc:sldChg>
      <pc:sldChg chg="ord">
        <pc:chgData name="Kristiyan Kolev" userId="106bd3f5af50ae46" providerId="LiveId" clId="{8E92F35A-2DC7-49FC-B845-5A17E9DD703E}" dt="2023-02-10T11:55:06.913" v="452"/>
        <pc:sldMkLst>
          <pc:docMk/>
          <pc:sldMk cId="872717541" sldId="257"/>
        </pc:sldMkLst>
      </pc:sldChg>
      <pc:sldChg chg="modSp mod ord">
        <pc:chgData name="Kristiyan Kolev" userId="106bd3f5af50ae46" providerId="LiveId" clId="{8E92F35A-2DC7-49FC-B845-5A17E9DD703E}" dt="2023-02-10T21:58:49.788" v="2982"/>
        <pc:sldMkLst>
          <pc:docMk/>
          <pc:sldMk cId="3324670057" sldId="259"/>
        </pc:sldMkLst>
        <pc:spChg chg="mod">
          <ac:chgData name="Kristiyan Kolev" userId="106bd3f5af50ae46" providerId="LiveId" clId="{8E92F35A-2DC7-49FC-B845-5A17E9DD703E}" dt="2023-02-10T21:58:49.788" v="2982"/>
          <ac:spMkLst>
            <pc:docMk/>
            <pc:sldMk cId="3324670057" sldId="259"/>
            <ac:spMk id="2" creationId="{CE810120-4ECE-4BA2-37F6-8878F976AD01}"/>
          </ac:spMkLst>
        </pc:spChg>
      </pc:sldChg>
      <pc:sldChg chg="addSp delSp modSp mod ord">
        <pc:chgData name="Kristiyan Kolev" userId="106bd3f5af50ae46" providerId="LiveId" clId="{8E92F35A-2DC7-49FC-B845-5A17E9DD703E}" dt="2023-02-10T21:38:56.714" v="2717" actId="1076"/>
        <pc:sldMkLst>
          <pc:docMk/>
          <pc:sldMk cId="3149604228" sldId="261"/>
        </pc:sldMkLst>
        <pc:spChg chg="mod">
          <ac:chgData name="Kristiyan Kolev" userId="106bd3f5af50ae46" providerId="LiveId" clId="{8E92F35A-2DC7-49FC-B845-5A17E9DD703E}" dt="2023-02-09T22:26:53.320" v="353" actId="122"/>
          <ac:spMkLst>
            <pc:docMk/>
            <pc:sldMk cId="3149604228" sldId="261"/>
            <ac:spMk id="2" creationId="{CFC0EC5C-6D02-7943-4EF5-602BAF8B0D23}"/>
          </ac:spMkLst>
        </pc:spChg>
        <pc:spChg chg="mod">
          <ac:chgData name="Kristiyan Kolev" userId="106bd3f5af50ae46" providerId="LiveId" clId="{8E92F35A-2DC7-49FC-B845-5A17E9DD703E}" dt="2023-02-09T22:15:54.035" v="265" actId="164"/>
          <ac:spMkLst>
            <pc:docMk/>
            <pc:sldMk cId="3149604228" sldId="261"/>
            <ac:spMk id="6" creationId="{054F0BAA-6C26-D116-64F5-BC71F68F81B4}"/>
          </ac:spMkLst>
        </pc:spChg>
        <pc:spChg chg="mod">
          <ac:chgData name="Kristiyan Kolev" userId="106bd3f5af50ae46" providerId="LiveId" clId="{8E92F35A-2DC7-49FC-B845-5A17E9DD703E}" dt="2023-02-09T22:15:54.035" v="265" actId="164"/>
          <ac:spMkLst>
            <pc:docMk/>
            <pc:sldMk cId="3149604228" sldId="261"/>
            <ac:spMk id="7" creationId="{36720464-856D-FC75-1EE3-4058D2CFA535}"/>
          </ac:spMkLst>
        </pc:spChg>
        <pc:spChg chg="mod">
          <ac:chgData name="Kristiyan Kolev" userId="106bd3f5af50ae46" providerId="LiveId" clId="{8E92F35A-2DC7-49FC-B845-5A17E9DD703E}" dt="2023-02-09T22:15:54.035" v="265" actId="164"/>
          <ac:spMkLst>
            <pc:docMk/>
            <pc:sldMk cId="3149604228" sldId="261"/>
            <ac:spMk id="8" creationId="{7325AF5B-5523-968A-B481-EBEACFE89A9C}"/>
          </ac:spMkLst>
        </pc:spChg>
        <pc:spChg chg="mod">
          <ac:chgData name="Kristiyan Kolev" userId="106bd3f5af50ae46" providerId="LiveId" clId="{8E92F35A-2DC7-49FC-B845-5A17E9DD703E}" dt="2023-02-09T22:15:54.035" v="265" actId="164"/>
          <ac:spMkLst>
            <pc:docMk/>
            <pc:sldMk cId="3149604228" sldId="261"/>
            <ac:spMk id="9" creationId="{021011CC-5760-6C00-D79E-6FACD981D6E9}"/>
          </ac:spMkLst>
        </pc:spChg>
        <pc:spChg chg="mod">
          <ac:chgData name="Kristiyan Kolev" userId="106bd3f5af50ae46" providerId="LiveId" clId="{8E92F35A-2DC7-49FC-B845-5A17E9DD703E}" dt="2023-02-09T22:15:54.035" v="265" actId="164"/>
          <ac:spMkLst>
            <pc:docMk/>
            <pc:sldMk cId="3149604228" sldId="261"/>
            <ac:spMk id="10" creationId="{E928A6A1-A36E-6528-A838-AA052FBE00C6}"/>
          </ac:spMkLst>
        </pc:spChg>
        <pc:spChg chg="mod">
          <ac:chgData name="Kristiyan Kolev" userId="106bd3f5af50ae46" providerId="LiveId" clId="{8E92F35A-2DC7-49FC-B845-5A17E9DD703E}" dt="2023-02-09T22:15:54.035" v="265" actId="164"/>
          <ac:spMkLst>
            <pc:docMk/>
            <pc:sldMk cId="3149604228" sldId="261"/>
            <ac:spMk id="11" creationId="{D6E40089-0588-ADD3-9669-363AB84314C8}"/>
          </ac:spMkLst>
        </pc:spChg>
        <pc:spChg chg="mod">
          <ac:chgData name="Kristiyan Kolev" userId="106bd3f5af50ae46" providerId="LiveId" clId="{8E92F35A-2DC7-49FC-B845-5A17E9DD703E}" dt="2023-02-09T22:15:54.035" v="265" actId="164"/>
          <ac:spMkLst>
            <pc:docMk/>
            <pc:sldMk cId="3149604228" sldId="261"/>
            <ac:spMk id="22" creationId="{660A6FA6-A515-A09E-346B-E002E5FC24DA}"/>
          </ac:spMkLst>
        </pc:spChg>
        <pc:spChg chg="mod">
          <ac:chgData name="Kristiyan Kolev" userId="106bd3f5af50ae46" providerId="LiveId" clId="{8E92F35A-2DC7-49FC-B845-5A17E9DD703E}" dt="2023-02-09T22:15:54.035" v="265" actId="164"/>
          <ac:spMkLst>
            <pc:docMk/>
            <pc:sldMk cId="3149604228" sldId="261"/>
            <ac:spMk id="23" creationId="{3A5DBDF3-BD00-0628-904C-02ED0AF58A11}"/>
          </ac:spMkLst>
        </pc:spChg>
        <pc:spChg chg="mod">
          <ac:chgData name="Kristiyan Kolev" userId="106bd3f5af50ae46" providerId="LiveId" clId="{8E92F35A-2DC7-49FC-B845-5A17E9DD703E}" dt="2023-02-09T22:15:54.035" v="265" actId="164"/>
          <ac:spMkLst>
            <pc:docMk/>
            <pc:sldMk cId="3149604228" sldId="261"/>
            <ac:spMk id="25" creationId="{D01A0B2D-46DD-0A64-6367-2BB53C2738AB}"/>
          </ac:spMkLst>
        </pc:spChg>
        <pc:spChg chg="mod">
          <ac:chgData name="Kristiyan Kolev" userId="106bd3f5af50ae46" providerId="LiveId" clId="{8E92F35A-2DC7-49FC-B845-5A17E9DD703E}" dt="2023-02-09T22:15:54.035" v="265" actId="164"/>
          <ac:spMkLst>
            <pc:docMk/>
            <pc:sldMk cId="3149604228" sldId="261"/>
            <ac:spMk id="26" creationId="{47792257-C43C-3C36-774C-1109DF13CE11}"/>
          </ac:spMkLst>
        </pc:spChg>
        <pc:spChg chg="mod">
          <ac:chgData name="Kristiyan Kolev" userId="106bd3f5af50ae46" providerId="LiveId" clId="{8E92F35A-2DC7-49FC-B845-5A17E9DD703E}" dt="2023-02-09T22:15:54.035" v="265" actId="164"/>
          <ac:spMkLst>
            <pc:docMk/>
            <pc:sldMk cId="3149604228" sldId="261"/>
            <ac:spMk id="27" creationId="{4DC48DDE-A830-E89C-0D31-2772781CE8F2}"/>
          </ac:spMkLst>
        </pc:spChg>
        <pc:spChg chg="mod">
          <ac:chgData name="Kristiyan Kolev" userId="106bd3f5af50ae46" providerId="LiveId" clId="{8E92F35A-2DC7-49FC-B845-5A17E9DD703E}" dt="2023-02-09T22:15:54.035" v="265" actId="164"/>
          <ac:spMkLst>
            <pc:docMk/>
            <pc:sldMk cId="3149604228" sldId="261"/>
            <ac:spMk id="28" creationId="{3161DF40-EA47-0FDB-082D-D59182353AA1}"/>
          </ac:spMkLst>
        </pc:spChg>
        <pc:spChg chg="mod">
          <ac:chgData name="Kristiyan Kolev" userId="106bd3f5af50ae46" providerId="LiveId" clId="{8E92F35A-2DC7-49FC-B845-5A17E9DD703E}" dt="2023-02-09T22:15:54.035" v="265" actId="164"/>
          <ac:spMkLst>
            <pc:docMk/>
            <pc:sldMk cId="3149604228" sldId="261"/>
            <ac:spMk id="29" creationId="{06273051-CDD9-9844-15C0-314B1179D584}"/>
          </ac:spMkLst>
        </pc:spChg>
        <pc:spChg chg="mod">
          <ac:chgData name="Kristiyan Kolev" userId="106bd3f5af50ae46" providerId="LiveId" clId="{8E92F35A-2DC7-49FC-B845-5A17E9DD703E}" dt="2023-02-09T22:15:54.035" v="265" actId="164"/>
          <ac:spMkLst>
            <pc:docMk/>
            <pc:sldMk cId="3149604228" sldId="261"/>
            <ac:spMk id="30" creationId="{76100326-BC1F-4D75-BDE5-3E47D65385F7}"/>
          </ac:spMkLst>
        </pc:spChg>
        <pc:spChg chg="mod">
          <ac:chgData name="Kristiyan Kolev" userId="106bd3f5af50ae46" providerId="LiveId" clId="{8E92F35A-2DC7-49FC-B845-5A17E9DD703E}" dt="2023-02-09T22:15:54.035" v="265" actId="164"/>
          <ac:spMkLst>
            <pc:docMk/>
            <pc:sldMk cId="3149604228" sldId="261"/>
            <ac:spMk id="31" creationId="{94A5C232-2745-A4DA-0253-2458B1B9EF18}"/>
          </ac:spMkLst>
        </pc:spChg>
        <pc:spChg chg="mod">
          <ac:chgData name="Kristiyan Kolev" userId="106bd3f5af50ae46" providerId="LiveId" clId="{8E92F35A-2DC7-49FC-B845-5A17E9DD703E}" dt="2023-02-09T22:15:54.035" v="265" actId="164"/>
          <ac:spMkLst>
            <pc:docMk/>
            <pc:sldMk cId="3149604228" sldId="261"/>
            <ac:spMk id="32" creationId="{845C9071-41F4-FB43-BD31-F46F78E7FB0E}"/>
          </ac:spMkLst>
        </pc:spChg>
        <pc:spChg chg="mod">
          <ac:chgData name="Kristiyan Kolev" userId="106bd3f5af50ae46" providerId="LiveId" clId="{8E92F35A-2DC7-49FC-B845-5A17E9DD703E}" dt="2023-02-09T22:15:54.035" v="265" actId="164"/>
          <ac:spMkLst>
            <pc:docMk/>
            <pc:sldMk cId="3149604228" sldId="261"/>
            <ac:spMk id="33" creationId="{D7E49D0C-87C1-10B7-215F-6DAF956CF1C2}"/>
          </ac:spMkLst>
        </pc:spChg>
        <pc:spChg chg="mod">
          <ac:chgData name="Kristiyan Kolev" userId="106bd3f5af50ae46" providerId="LiveId" clId="{8E92F35A-2DC7-49FC-B845-5A17E9DD703E}" dt="2023-02-09T22:15:54.035" v="265" actId="164"/>
          <ac:spMkLst>
            <pc:docMk/>
            <pc:sldMk cId="3149604228" sldId="261"/>
            <ac:spMk id="34" creationId="{FE2A294B-2B7A-1F2B-AB10-74C05F8F0B81}"/>
          </ac:spMkLst>
        </pc:spChg>
        <pc:spChg chg="mod">
          <ac:chgData name="Kristiyan Kolev" userId="106bd3f5af50ae46" providerId="LiveId" clId="{8E92F35A-2DC7-49FC-B845-5A17E9DD703E}" dt="2023-02-09T22:15:54.035" v="265" actId="164"/>
          <ac:spMkLst>
            <pc:docMk/>
            <pc:sldMk cId="3149604228" sldId="261"/>
            <ac:spMk id="35" creationId="{DED81DE7-E24C-E68D-BD73-4F5BB7252D54}"/>
          </ac:spMkLst>
        </pc:spChg>
        <pc:spChg chg="mod">
          <ac:chgData name="Kristiyan Kolev" userId="106bd3f5af50ae46" providerId="LiveId" clId="{8E92F35A-2DC7-49FC-B845-5A17E9DD703E}" dt="2023-02-09T22:27:17.074" v="356" actId="164"/>
          <ac:spMkLst>
            <pc:docMk/>
            <pc:sldMk cId="3149604228" sldId="261"/>
            <ac:spMk id="36" creationId="{306971CD-4271-BA1D-B37A-24F1B4A6C67C}"/>
          </ac:spMkLst>
        </pc:spChg>
        <pc:spChg chg="mod">
          <ac:chgData name="Kristiyan Kolev" userId="106bd3f5af50ae46" providerId="LiveId" clId="{8E92F35A-2DC7-49FC-B845-5A17E9DD703E}" dt="2023-02-09T22:27:17.074" v="356" actId="164"/>
          <ac:spMkLst>
            <pc:docMk/>
            <pc:sldMk cId="3149604228" sldId="261"/>
            <ac:spMk id="37" creationId="{BC5E3E95-1F4C-41F7-AB0A-831D413BBEF3}"/>
          </ac:spMkLst>
        </pc:spChg>
        <pc:spChg chg="mod">
          <ac:chgData name="Kristiyan Kolev" userId="106bd3f5af50ae46" providerId="LiveId" clId="{8E92F35A-2DC7-49FC-B845-5A17E9DD703E}" dt="2023-02-09T22:27:17.074" v="356" actId="164"/>
          <ac:spMkLst>
            <pc:docMk/>
            <pc:sldMk cId="3149604228" sldId="261"/>
            <ac:spMk id="39" creationId="{8BFF9575-1D62-ECA9-775B-676E9BF9C42B}"/>
          </ac:spMkLst>
        </pc:spChg>
        <pc:spChg chg="mod">
          <ac:chgData name="Kristiyan Kolev" userId="106bd3f5af50ae46" providerId="LiveId" clId="{8E92F35A-2DC7-49FC-B845-5A17E9DD703E}" dt="2023-02-09T22:27:17.074" v="356" actId="164"/>
          <ac:spMkLst>
            <pc:docMk/>
            <pc:sldMk cId="3149604228" sldId="261"/>
            <ac:spMk id="40" creationId="{D95F021E-9F7F-43E5-7238-8282510ED98F}"/>
          </ac:spMkLst>
        </pc:spChg>
        <pc:spChg chg="mod">
          <ac:chgData name="Kristiyan Kolev" userId="106bd3f5af50ae46" providerId="LiveId" clId="{8E92F35A-2DC7-49FC-B845-5A17E9DD703E}" dt="2023-02-09T22:27:17.074" v="356" actId="164"/>
          <ac:spMkLst>
            <pc:docMk/>
            <pc:sldMk cId="3149604228" sldId="261"/>
            <ac:spMk id="41" creationId="{8D979939-6C15-B1E6-1026-CD40715DE227}"/>
          </ac:spMkLst>
        </pc:spChg>
        <pc:spChg chg="mod">
          <ac:chgData name="Kristiyan Kolev" userId="106bd3f5af50ae46" providerId="LiveId" clId="{8E92F35A-2DC7-49FC-B845-5A17E9DD703E}" dt="2023-02-09T22:27:48.917" v="359" actId="403"/>
          <ac:spMkLst>
            <pc:docMk/>
            <pc:sldMk cId="3149604228" sldId="261"/>
            <ac:spMk id="44" creationId="{58406236-0046-565E-5790-2D61DC931F01}"/>
          </ac:spMkLst>
        </pc:spChg>
        <pc:spChg chg="mod">
          <ac:chgData name="Kristiyan Kolev" userId="106bd3f5af50ae46" providerId="LiveId" clId="{8E92F35A-2DC7-49FC-B845-5A17E9DD703E}" dt="2023-02-09T22:27:17.074" v="356" actId="164"/>
          <ac:spMkLst>
            <pc:docMk/>
            <pc:sldMk cId="3149604228" sldId="261"/>
            <ac:spMk id="55" creationId="{79FC9A16-7A42-64F6-92D6-B97A66E8B0C1}"/>
          </ac:spMkLst>
        </pc:spChg>
        <pc:spChg chg="mod">
          <ac:chgData name="Kristiyan Kolev" userId="106bd3f5af50ae46" providerId="LiveId" clId="{8E92F35A-2DC7-49FC-B845-5A17E9DD703E}" dt="2023-02-09T22:27:17.074" v="356" actId="164"/>
          <ac:spMkLst>
            <pc:docMk/>
            <pc:sldMk cId="3149604228" sldId="261"/>
            <ac:spMk id="56" creationId="{EE859E5D-51B8-1D20-64DB-5E0E25D78418}"/>
          </ac:spMkLst>
        </pc:spChg>
        <pc:spChg chg="mod">
          <ac:chgData name="Kristiyan Kolev" userId="106bd3f5af50ae46" providerId="LiveId" clId="{8E92F35A-2DC7-49FC-B845-5A17E9DD703E}" dt="2023-02-09T22:27:17.074" v="356" actId="164"/>
          <ac:spMkLst>
            <pc:docMk/>
            <pc:sldMk cId="3149604228" sldId="261"/>
            <ac:spMk id="57" creationId="{1EAF14BC-E37D-1DEC-6FF6-F9F579ED79F9}"/>
          </ac:spMkLst>
        </pc:spChg>
        <pc:spChg chg="mod">
          <ac:chgData name="Kristiyan Kolev" userId="106bd3f5af50ae46" providerId="LiveId" clId="{8E92F35A-2DC7-49FC-B845-5A17E9DD703E}" dt="2023-02-09T22:27:17.074" v="356" actId="164"/>
          <ac:spMkLst>
            <pc:docMk/>
            <pc:sldMk cId="3149604228" sldId="261"/>
            <ac:spMk id="58" creationId="{DCC0B7F1-E53C-195D-F840-819CB36213F5}"/>
          </ac:spMkLst>
        </pc:spChg>
        <pc:spChg chg="mod">
          <ac:chgData name="Kristiyan Kolev" userId="106bd3f5af50ae46" providerId="LiveId" clId="{8E92F35A-2DC7-49FC-B845-5A17E9DD703E}" dt="2023-02-09T22:27:17.074" v="356" actId="164"/>
          <ac:spMkLst>
            <pc:docMk/>
            <pc:sldMk cId="3149604228" sldId="261"/>
            <ac:spMk id="59" creationId="{8B08E2CD-DB51-5D72-B830-D8BE5524A593}"/>
          </ac:spMkLst>
        </pc:spChg>
        <pc:spChg chg="mod">
          <ac:chgData name="Kristiyan Kolev" userId="106bd3f5af50ae46" providerId="LiveId" clId="{8E92F35A-2DC7-49FC-B845-5A17E9DD703E}" dt="2023-02-09T22:27:17.074" v="356" actId="164"/>
          <ac:spMkLst>
            <pc:docMk/>
            <pc:sldMk cId="3149604228" sldId="261"/>
            <ac:spMk id="60" creationId="{6272F78F-E44E-9E31-16FB-3256414FBAD7}"/>
          </ac:spMkLst>
        </pc:spChg>
        <pc:spChg chg="mod">
          <ac:chgData name="Kristiyan Kolev" userId="106bd3f5af50ae46" providerId="LiveId" clId="{8E92F35A-2DC7-49FC-B845-5A17E9DD703E}" dt="2023-02-09T22:27:17.074" v="356" actId="164"/>
          <ac:spMkLst>
            <pc:docMk/>
            <pc:sldMk cId="3149604228" sldId="261"/>
            <ac:spMk id="61" creationId="{E6672C22-A144-763C-79D1-61D1BEE72D22}"/>
          </ac:spMkLst>
        </pc:spChg>
        <pc:spChg chg="mod">
          <ac:chgData name="Kristiyan Kolev" userId="106bd3f5af50ae46" providerId="LiveId" clId="{8E92F35A-2DC7-49FC-B845-5A17E9DD703E}" dt="2023-02-09T22:27:51.158" v="360" actId="403"/>
          <ac:spMkLst>
            <pc:docMk/>
            <pc:sldMk cId="3149604228" sldId="261"/>
            <ac:spMk id="62" creationId="{15738B3F-064E-506E-142D-BE40668ECE7C}"/>
          </ac:spMkLst>
        </pc:spChg>
        <pc:spChg chg="mod">
          <ac:chgData name="Kristiyan Kolev" userId="106bd3f5af50ae46" providerId="LiveId" clId="{8E92F35A-2DC7-49FC-B845-5A17E9DD703E}" dt="2023-02-09T22:27:53.467" v="361" actId="403"/>
          <ac:spMkLst>
            <pc:docMk/>
            <pc:sldMk cId="3149604228" sldId="261"/>
            <ac:spMk id="63" creationId="{BC00FAFA-8928-1E16-F0EC-30C9188620E2}"/>
          </ac:spMkLst>
        </pc:spChg>
        <pc:spChg chg="del">
          <ac:chgData name="Kristiyan Kolev" userId="106bd3f5af50ae46" providerId="LiveId" clId="{8E92F35A-2DC7-49FC-B845-5A17E9DD703E}" dt="2023-02-09T22:26:11.411" v="350" actId="478"/>
          <ac:spMkLst>
            <pc:docMk/>
            <pc:sldMk cId="3149604228" sldId="261"/>
            <ac:spMk id="64" creationId="{1B6F9B58-D967-FCB8-317B-03E83CF88B7E}"/>
          </ac:spMkLst>
        </pc:spChg>
        <pc:grpChg chg="add mod">
          <ac:chgData name="Kristiyan Kolev" userId="106bd3f5af50ae46" providerId="LiveId" clId="{8E92F35A-2DC7-49FC-B845-5A17E9DD703E}" dt="2023-02-09T22:27:10.417" v="355" actId="1076"/>
          <ac:grpSpMkLst>
            <pc:docMk/>
            <pc:sldMk cId="3149604228" sldId="261"/>
            <ac:grpSpMk id="3" creationId="{63CD1184-7476-86A7-9357-3C9F04FF35F2}"/>
          </ac:grpSpMkLst>
        </pc:grpChg>
        <pc:grpChg chg="add mod">
          <ac:chgData name="Kristiyan Kolev" userId="106bd3f5af50ae46" providerId="LiveId" clId="{8E92F35A-2DC7-49FC-B845-5A17E9DD703E}" dt="2023-02-10T21:38:56.714" v="2717" actId="1076"/>
          <ac:grpSpMkLst>
            <pc:docMk/>
            <pc:sldMk cId="3149604228" sldId="261"/>
            <ac:grpSpMk id="12" creationId="{9EDFF5C8-2608-D5AF-78FA-DB8732A338DA}"/>
          </ac:grpSpMkLst>
        </pc:grpChg>
      </pc:sldChg>
      <pc:sldChg chg="addSp delSp modSp mod ord">
        <pc:chgData name="Kristiyan Kolev" userId="106bd3f5af50ae46" providerId="LiveId" clId="{8E92F35A-2DC7-49FC-B845-5A17E9DD703E}" dt="2023-02-10T11:55:27.686" v="460" actId="20577"/>
        <pc:sldMkLst>
          <pc:docMk/>
          <pc:sldMk cId="1075935380" sldId="262"/>
        </pc:sldMkLst>
        <pc:spChg chg="mod">
          <ac:chgData name="Kristiyan Kolev" userId="106bd3f5af50ae46" providerId="LiveId" clId="{8E92F35A-2DC7-49FC-B845-5A17E9DD703E}" dt="2023-02-10T11:55:27.686" v="460" actId="20577"/>
          <ac:spMkLst>
            <pc:docMk/>
            <pc:sldMk cId="1075935380" sldId="262"/>
            <ac:spMk id="2" creationId="{B9430C2A-9423-F4C3-0B2D-4C533F595FF0}"/>
          </ac:spMkLst>
        </pc:spChg>
        <pc:spChg chg="del">
          <ac:chgData name="Kristiyan Kolev" userId="106bd3f5af50ae46" providerId="LiveId" clId="{8E92F35A-2DC7-49FC-B845-5A17E9DD703E}" dt="2023-02-09T22:19:51.316" v="308" actId="478"/>
          <ac:spMkLst>
            <pc:docMk/>
            <pc:sldMk cId="1075935380" sldId="262"/>
            <ac:spMk id="3" creationId="{66025AA4-0D0A-20CE-CAB2-FAA675215147}"/>
          </ac:spMkLst>
        </pc:spChg>
        <pc:spChg chg="mod">
          <ac:chgData name="Kristiyan Kolev" userId="106bd3f5af50ae46" providerId="LiveId" clId="{8E92F35A-2DC7-49FC-B845-5A17E9DD703E}" dt="2023-02-09T22:20:16.657" v="318" actId="164"/>
          <ac:spMkLst>
            <pc:docMk/>
            <pc:sldMk cId="1075935380" sldId="262"/>
            <ac:spMk id="6" creationId="{2BAFCB75-6033-975E-0C58-5E3AEECDC0D7}"/>
          </ac:spMkLst>
        </pc:spChg>
        <pc:spChg chg="add del mod">
          <ac:chgData name="Kristiyan Kolev" userId="106bd3f5af50ae46" providerId="LiveId" clId="{8E92F35A-2DC7-49FC-B845-5A17E9DD703E}" dt="2023-02-09T22:19:53.506" v="309" actId="478"/>
          <ac:spMkLst>
            <pc:docMk/>
            <pc:sldMk cId="1075935380" sldId="262"/>
            <ac:spMk id="8" creationId="{9B47FB89-EA55-91A8-29C3-63048FE6D185}"/>
          </ac:spMkLst>
        </pc:spChg>
        <pc:spChg chg="mod">
          <ac:chgData name="Kristiyan Kolev" userId="106bd3f5af50ae46" providerId="LiveId" clId="{8E92F35A-2DC7-49FC-B845-5A17E9DD703E}" dt="2023-02-09T22:20:52.871" v="330" actId="403"/>
          <ac:spMkLst>
            <pc:docMk/>
            <pc:sldMk cId="1075935380" sldId="262"/>
            <ac:spMk id="9" creationId="{0AEAC6DA-B9E2-69CE-59A9-8811FB74291D}"/>
          </ac:spMkLst>
        </pc:spChg>
        <pc:spChg chg="mod">
          <ac:chgData name="Kristiyan Kolev" userId="106bd3f5af50ae46" providerId="LiveId" clId="{8E92F35A-2DC7-49FC-B845-5A17E9DD703E}" dt="2023-02-09T22:20:36.707" v="322" actId="1076"/>
          <ac:spMkLst>
            <pc:docMk/>
            <pc:sldMk cId="1075935380" sldId="262"/>
            <ac:spMk id="11" creationId="{55F4FD4B-A30C-17C0-6EE4-C31587F1DD08}"/>
          </ac:spMkLst>
        </pc:spChg>
        <pc:spChg chg="mod">
          <ac:chgData name="Kristiyan Kolev" userId="106bd3f5af50ae46" providerId="LiveId" clId="{8E92F35A-2DC7-49FC-B845-5A17E9DD703E}" dt="2023-02-09T22:21:35.831" v="332" actId="113"/>
          <ac:spMkLst>
            <pc:docMk/>
            <pc:sldMk cId="1075935380" sldId="262"/>
            <ac:spMk id="12" creationId="{A3AD0667-F02F-A5DB-29AF-9C70986ABEFE}"/>
          </ac:spMkLst>
        </pc:spChg>
        <pc:grpChg chg="add mod">
          <ac:chgData name="Kristiyan Kolev" userId="106bd3f5af50ae46" providerId="LiveId" clId="{8E92F35A-2DC7-49FC-B845-5A17E9DD703E}" dt="2023-02-09T22:20:24.324" v="320" actId="1076"/>
          <ac:grpSpMkLst>
            <pc:docMk/>
            <pc:sldMk cId="1075935380" sldId="262"/>
            <ac:grpSpMk id="10" creationId="{155151F0-6ED2-395E-4DEC-F5A023D310E8}"/>
          </ac:grpSpMkLst>
        </pc:grpChg>
      </pc:sldChg>
      <pc:sldChg chg="modSp mod ord modShow">
        <pc:chgData name="Kristiyan Kolev" userId="106bd3f5af50ae46" providerId="LiveId" clId="{8E92F35A-2DC7-49FC-B845-5A17E9DD703E}" dt="2023-02-11T15:29:54.940" v="3536" actId="20577"/>
        <pc:sldMkLst>
          <pc:docMk/>
          <pc:sldMk cId="668254129" sldId="263"/>
        </pc:sldMkLst>
        <pc:spChg chg="mod">
          <ac:chgData name="Kristiyan Kolev" userId="106bd3f5af50ae46" providerId="LiveId" clId="{8E92F35A-2DC7-49FC-B845-5A17E9DD703E}" dt="2023-02-11T15:29:54.940" v="3536" actId="20577"/>
          <ac:spMkLst>
            <pc:docMk/>
            <pc:sldMk cId="668254129" sldId="263"/>
            <ac:spMk id="2" creationId="{24748960-324E-F2DF-E743-ABA4B0E0A3AB}"/>
          </ac:spMkLst>
        </pc:spChg>
      </pc:sldChg>
      <pc:sldChg chg="addSp delSp modSp add mod ord">
        <pc:chgData name="Kristiyan Kolev" userId="106bd3f5af50ae46" providerId="LiveId" clId="{8E92F35A-2DC7-49FC-B845-5A17E9DD703E}" dt="2023-02-09T22:19:12.260" v="307" actId="2711"/>
        <pc:sldMkLst>
          <pc:docMk/>
          <pc:sldMk cId="2847101291" sldId="264"/>
        </pc:sldMkLst>
        <pc:spChg chg="mod">
          <ac:chgData name="Kristiyan Kolev" userId="106bd3f5af50ae46" providerId="LiveId" clId="{8E92F35A-2DC7-49FC-B845-5A17E9DD703E}" dt="2023-02-09T22:17:14.590" v="303" actId="20577"/>
          <ac:spMkLst>
            <pc:docMk/>
            <pc:sldMk cId="2847101291" sldId="264"/>
            <ac:spMk id="3" creationId="{E43C14AC-5297-626D-150A-13467E024A07}"/>
          </ac:spMkLst>
        </pc:spChg>
        <pc:spChg chg="mod">
          <ac:chgData name="Kristiyan Kolev" userId="106bd3f5af50ae46" providerId="LiveId" clId="{8E92F35A-2DC7-49FC-B845-5A17E9DD703E}" dt="2023-02-09T22:16:01.082" v="266"/>
          <ac:spMkLst>
            <pc:docMk/>
            <pc:sldMk cId="2847101291" sldId="264"/>
            <ac:spMk id="6" creationId="{74988324-6B29-5201-14DA-70DBB4CD70FA}"/>
          </ac:spMkLst>
        </pc:spChg>
        <pc:spChg chg="mod">
          <ac:chgData name="Kristiyan Kolev" userId="106bd3f5af50ae46" providerId="LiveId" clId="{8E92F35A-2DC7-49FC-B845-5A17E9DD703E}" dt="2023-02-09T22:16:01.082" v="266"/>
          <ac:spMkLst>
            <pc:docMk/>
            <pc:sldMk cId="2847101291" sldId="264"/>
            <ac:spMk id="7" creationId="{95999DD2-07CE-9335-29C8-E9C822D37D17}"/>
          </ac:spMkLst>
        </pc:spChg>
        <pc:spChg chg="mod">
          <ac:chgData name="Kristiyan Kolev" userId="106bd3f5af50ae46" providerId="LiveId" clId="{8E92F35A-2DC7-49FC-B845-5A17E9DD703E}" dt="2023-02-09T22:16:01.082" v="266"/>
          <ac:spMkLst>
            <pc:docMk/>
            <pc:sldMk cId="2847101291" sldId="264"/>
            <ac:spMk id="8" creationId="{306B2AE0-3FE0-8E74-31FE-1FF6495F9A99}"/>
          </ac:spMkLst>
        </pc:spChg>
        <pc:spChg chg="mod">
          <ac:chgData name="Kristiyan Kolev" userId="106bd3f5af50ae46" providerId="LiveId" clId="{8E92F35A-2DC7-49FC-B845-5A17E9DD703E}" dt="2023-02-09T22:16:01.082" v="266"/>
          <ac:spMkLst>
            <pc:docMk/>
            <pc:sldMk cId="2847101291" sldId="264"/>
            <ac:spMk id="9" creationId="{72AA5AC9-7528-2397-8A06-D82615C7E777}"/>
          </ac:spMkLst>
        </pc:spChg>
        <pc:spChg chg="mod">
          <ac:chgData name="Kristiyan Kolev" userId="106bd3f5af50ae46" providerId="LiveId" clId="{8E92F35A-2DC7-49FC-B845-5A17E9DD703E}" dt="2023-02-09T22:16:01.082" v="266"/>
          <ac:spMkLst>
            <pc:docMk/>
            <pc:sldMk cId="2847101291" sldId="264"/>
            <ac:spMk id="10" creationId="{9C08B4C6-73BC-ED33-DB4C-D289BB9FBC6D}"/>
          </ac:spMkLst>
        </pc:spChg>
        <pc:spChg chg="mod">
          <ac:chgData name="Kristiyan Kolev" userId="106bd3f5af50ae46" providerId="LiveId" clId="{8E92F35A-2DC7-49FC-B845-5A17E9DD703E}" dt="2023-02-09T22:16:01.082" v="266"/>
          <ac:spMkLst>
            <pc:docMk/>
            <pc:sldMk cId="2847101291" sldId="264"/>
            <ac:spMk id="11" creationId="{4B3CDB25-7502-D698-A3F6-FD1D3567EA9B}"/>
          </ac:spMkLst>
        </pc:spChg>
        <pc:spChg chg="mod">
          <ac:chgData name="Kristiyan Kolev" userId="106bd3f5af50ae46" providerId="LiveId" clId="{8E92F35A-2DC7-49FC-B845-5A17E9DD703E}" dt="2023-02-09T22:16:01.082" v="266"/>
          <ac:spMkLst>
            <pc:docMk/>
            <pc:sldMk cId="2847101291" sldId="264"/>
            <ac:spMk id="12" creationId="{31691070-CFBE-375F-5972-388DAFD410D9}"/>
          </ac:spMkLst>
        </pc:spChg>
        <pc:spChg chg="mod">
          <ac:chgData name="Kristiyan Kolev" userId="106bd3f5af50ae46" providerId="LiveId" clId="{8E92F35A-2DC7-49FC-B845-5A17E9DD703E}" dt="2023-02-09T22:16:01.082" v="266"/>
          <ac:spMkLst>
            <pc:docMk/>
            <pc:sldMk cId="2847101291" sldId="264"/>
            <ac:spMk id="14" creationId="{DF5EEF89-5404-5704-A4A4-629888573708}"/>
          </ac:spMkLst>
        </pc:spChg>
        <pc:spChg chg="mod">
          <ac:chgData name="Kristiyan Kolev" userId="106bd3f5af50ae46" providerId="LiveId" clId="{8E92F35A-2DC7-49FC-B845-5A17E9DD703E}" dt="2023-02-09T22:19:12.260" v="307" actId="2711"/>
          <ac:spMkLst>
            <pc:docMk/>
            <pc:sldMk cId="2847101291" sldId="264"/>
            <ac:spMk id="15" creationId="{90B91760-0622-63A9-FD73-B7FB32D45623}"/>
          </ac:spMkLst>
        </pc:spChg>
        <pc:spChg chg="mod">
          <ac:chgData name="Kristiyan Kolev" userId="106bd3f5af50ae46" providerId="LiveId" clId="{8E92F35A-2DC7-49FC-B845-5A17E9DD703E}" dt="2023-02-09T22:16:01.082" v="266"/>
          <ac:spMkLst>
            <pc:docMk/>
            <pc:sldMk cId="2847101291" sldId="264"/>
            <ac:spMk id="16" creationId="{8552B00D-437D-627B-501A-5807028434F6}"/>
          </ac:spMkLst>
        </pc:spChg>
        <pc:spChg chg="mod">
          <ac:chgData name="Kristiyan Kolev" userId="106bd3f5af50ae46" providerId="LiveId" clId="{8E92F35A-2DC7-49FC-B845-5A17E9DD703E}" dt="2023-02-09T22:16:01.082" v="266"/>
          <ac:spMkLst>
            <pc:docMk/>
            <pc:sldMk cId="2847101291" sldId="264"/>
            <ac:spMk id="17" creationId="{87D2AD15-BAB2-3960-E32A-062BB5A0835A}"/>
          </ac:spMkLst>
        </pc:spChg>
        <pc:spChg chg="mod">
          <ac:chgData name="Kristiyan Kolev" userId="106bd3f5af50ae46" providerId="LiveId" clId="{8E92F35A-2DC7-49FC-B845-5A17E9DD703E}" dt="2023-02-09T22:16:01.082" v="266"/>
          <ac:spMkLst>
            <pc:docMk/>
            <pc:sldMk cId="2847101291" sldId="264"/>
            <ac:spMk id="18" creationId="{F6E3878C-750F-DB39-3A5D-FB481B89E0CD}"/>
          </ac:spMkLst>
        </pc:spChg>
        <pc:spChg chg="mod">
          <ac:chgData name="Kristiyan Kolev" userId="106bd3f5af50ae46" providerId="LiveId" clId="{8E92F35A-2DC7-49FC-B845-5A17E9DD703E}" dt="2023-02-09T22:16:01.082" v="266"/>
          <ac:spMkLst>
            <pc:docMk/>
            <pc:sldMk cId="2847101291" sldId="264"/>
            <ac:spMk id="19" creationId="{7AFE7B0D-4B6E-D9E3-0FD4-9A0EB6C196C5}"/>
          </ac:spMkLst>
        </pc:spChg>
        <pc:spChg chg="mod">
          <ac:chgData name="Kristiyan Kolev" userId="106bd3f5af50ae46" providerId="LiveId" clId="{8E92F35A-2DC7-49FC-B845-5A17E9DD703E}" dt="2023-02-09T22:16:01.082" v="266"/>
          <ac:spMkLst>
            <pc:docMk/>
            <pc:sldMk cId="2847101291" sldId="264"/>
            <ac:spMk id="20" creationId="{1A79DA68-BC39-A787-4761-A86DECCC9746}"/>
          </ac:spMkLst>
        </pc:spChg>
        <pc:spChg chg="mod">
          <ac:chgData name="Kristiyan Kolev" userId="106bd3f5af50ae46" providerId="LiveId" clId="{8E92F35A-2DC7-49FC-B845-5A17E9DD703E}" dt="2023-02-09T22:16:01.082" v="266"/>
          <ac:spMkLst>
            <pc:docMk/>
            <pc:sldMk cId="2847101291" sldId="264"/>
            <ac:spMk id="21" creationId="{A0668FD0-0664-58B0-47E1-54B1984FA143}"/>
          </ac:spMkLst>
        </pc:spChg>
        <pc:spChg chg="mod">
          <ac:chgData name="Kristiyan Kolev" userId="106bd3f5af50ae46" providerId="LiveId" clId="{8E92F35A-2DC7-49FC-B845-5A17E9DD703E}" dt="2023-02-09T21:25:48.021" v="16"/>
          <ac:spMkLst>
            <pc:docMk/>
            <pc:sldMk cId="2847101291" sldId="264"/>
            <ac:spMk id="22" creationId="{D51A521B-5431-ECF3-C001-3A33581505A4}"/>
          </ac:spMkLst>
        </pc:spChg>
        <pc:spChg chg="mod">
          <ac:chgData name="Kristiyan Kolev" userId="106bd3f5af50ae46" providerId="LiveId" clId="{8E92F35A-2DC7-49FC-B845-5A17E9DD703E}" dt="2023-02-09T22:16:01.082" v="266"/>
          <ac:spMkLst>
            <pc:docMk/>
            <pc:sldMk cId="2847101291" sldId="264"/>
            <ac:spMk id="23" creationId="{218C73D6-7BD5-EE4E-BB8E-B78A6AFE97D0}"/>
          </ac:spMkLst>
        </pc:spChg>
        <pc:spChg chg="mod">
          <ac:chgData name="Kristiyan Kolev" userId="106bd3f5af50ae46" providerId="LiveId" clId="{8E92F35A-2DC7-49FC-B845-5A17E9DD703E}" dt="2023-02-09T22:16:01.082" v="266"/>
          <ac:spMkLst>
            <pc:docMk/>
            <pc:sldMk cId="2847101291" sldId="264"/>
            <ac:spMk id="24" creationId="{0FAFBECA-290A-EE36-D477-4D476E96F082}"/>
          </ac:spMkLst>
        </pc:spChg>
        <pc:spChg chg="mod">
          <ac:chgData name="Kristiyan Kolev" userId="106bd3f5af50ae46" providerId="LiveId" clId="{8E92F35A-2DC7-49FC-B845-5A17E9DD703E}" dt="2023-02-09T22:16:01.082" v="266"/>
          <ac:spMkLst>
            <pc:docMk/>
            <pc:sldMk cId="2847101291" sldId="264"/>
            <ac:spMk id="25" creationId="{1B77AA8C-AFBE-0166-C29C-F7FF16D90CE5}"/>
          </ac:spMkLst>
        </pc:spChg>
        <pc:spChg chg="mod">
          <ac:chgData name="Kristiyan Kolev" userId="106bd3f5af50ae46" providerId="LiveId" clId="{8E92F35A-2DC7-49FC-B845-5A17E9DD703E}" dt="2023-02-09T22:16:01.082" v="266"/>
          <ac:spMkLst>
            <pc:docMk/>
            <pc:sldMk cId="2847101291" sldId="264"/>
            <ac:spMk id="26" creationId="{57B314B5-AF14-5297-9B53-B96FECA7A187}"/>
          </ac:spMkLst>
        </pc:spChg>
        <pc:spChg chg="add del mod">
          <ac:chgData name="Kristiyan Kolev" userId="106bd3f5af50ae46" providerId="LiveId" clId="{8E92F35A-2DC7-49FC-B845-5A17E9DD703E}" dt="2023-02-09T22:16:07.959" v="268" actId="478"/>
          <ac:spMkLst>
            <pc:docMk/>
            <pc:sldMk cId="2847101291" sldId="264"/>
            <ac:spMk id="28" creationId="{DAF2F391-41FE-3FDA-D640-70408B91B3BF}"/>
          </ac:spMkLst>
        </pc:spChg>
        <pc:grpChg chg="add mod">
          <ac:chgData name="Kristiyan Kolev" userId="106bd3f5af50ae46" providerId="LiveId" clId="{8E92F35A-2DC7-49FC-B845-5A17E9DD703E}" dt="2023-02-09T22:16:34.017" v="273" actId="1076"/>
          <ac:grpSpMkLst>
            <pc:docMk/>
            <pc:sldMk cId="2847101291" sldId="264"/>
            <ac:grpSpMk id="2" creationId="{25A7EFB1-4BD3-A9CF-5D58-C08A1343A736}"/>
          </ac:grpSpMkLst>
        </pc:grpChg>
        <pc:picChg chg="del">
          <ac:chgData name="Kristiyan Kolev" userId="106bd3f5af50ae46" providerId="LiveId" clId="{8E92F35A-2DC7-49FC-B845-5A17E9DD703E}" dt="2023-02-09T22:16:02.897" v="267" actId="478"/>
          <ac:picMkLst>
            <pc:docMk/>
            <pc:sldMk cId="2847101291" sldId="264"/>
            <ac:picMk id="13" creationId="{12F6720E-57D6-8D98-94A9-5B07C57F85C2}"/>
          </ac:picMkLst>
        </pc:picChg>
      </pc:sldChg>
      <pc:sldChg chg="add del">
        <pc:chgData name="Kristiyan Kolev" userId="106bd3f5af50ae46" providerId="LiveId" clId="{8E92F35A-2DC7-49FC-B845-5A17E9DD703E}" dt="2023-02-09T21:25:24.509" v="13"/>
        <pc:sldMkLst>
          <pc:docMk/>
          <pc:sldMk cId="2974928549" sldId="265"/>
        </pc:sldMkLst>
      </pc:sldChg>
      <pc:sldChg chg="modSp add del mod ord">
        <pc:chgData name="Kristiyan Kolev" userId="106bd3f5af50ae46" providerId="LiveId" clId="{8E92F35A-2DC7-49FC-B845-5A17E9DD703E}" dt="2023-02-10T11:55:13.144" v="453" actId="47"/>
        <pc:sldMkLst>
          <pc:docMk/>
          <pc:sldMk cId="4073588271" sldId="265"/>
        </pc:sldMkLst>
        <pc:spChg chg="mod">
          <ac:chgData name="Kristiyan Kolev" userId="106bd3f5af50ae46" providerId="LiveId" clId="{8E92F35A-2DC7-49FC-B845-5A17E9DD703E}" dt="2023-02-09T21:27:02.702" v="24"/>
          <ac:spMkLst>
            <pc:docMk/>
            <pc:sldMk cId="4073588271" sldId="265"/>
            <ac:spMk id="22" creationId="{D51A521B-5431-ECF3-C001-3A33581505A4}"/>
          </ac:spMkLst>
        </pc:spChg>
      </pc:sldChg>
      <pc:sldChg chg="addSp delSp modSp new mod">
        <pc:chgData name="Kristiyan Kolev" userId="106bd3f5af50ae46" providerId="LiveId" clId="{8E92F35A-2DC7-49FC-B845-5A17E9DD703E}" dt="2023-02-09T22:25:06.535" v="340" actId="113"/>
        <pc:sldMkLst>
          <pc:docMk/>
          <pc:sldMk cId="2852606002" sldId="266"/>
        </pc:sldMkLst>
        <pc:spChg chg="mod">
          <ac:chgData name="Kristiyan Kolev" userId="106bd3f5af50ae46" providerId="LiveId" clId="{8E92F35A-2DC7-49FC-B845-5A17E9DD703E}" dt="2023-02-09T22:25:06.535" v="340" actId="113"/>
          <ac:spMkLst>
            <pc:docMk/>
            <pc:sldMk cId="2852606002" sldId="266"/>
            <ac:spMk id="2" creationId="{7BF3E89B-93AE-AC3A-590D-378114472716}"/>
          </ac:spMkLst>
        </pc:spChg>
        <pc:spChg chg="del mod">
          <ac:chgData name="Kristiyan Kolev" userId="106bd3f5af50ae46" providerId="LiveId" clId="{8E92F35A-2DC7-49FC-B845-5A17E9DD703E}" dt="2023-02-09T21:42:54.038" v="62" actId="478"/>
          <ac:spMkLst>
            <pc:docMk/>
            <pc:sldMk cId="2852606002" sldId="266"/>
            <ac:spMk id="3" creationId="{7A1FCD52-443F-EADB-F52E-3ED5C051F920}"/>
          </ac:spMkLst>
        </pc:spChg>
        <pc:spChg chg="add mod ord">
          <ac:chgData name="Kristiyan Kolev" userId="106bd3f5af50ae46" providerId="LiveId" clId="{8E92F35A-2DC7-49FC-B845-5A17E9DD703E}" dt="2023-02-09T22:01:08.781" v="209" actId="164"/>
          <ac:spMkLst>
            <pc:docMk/>
            <pc:sldMk cId="2852606002" sldId="266"/>
            <ac:spMk id="6" creationId="{A499E2E1-0923-E97B-056F-BF14C5DD39B7}"/>
          </ac:spMkLst>
        </pc:spChg>
        <pc:spChg chg="add mod">
          <ac:chgData name="Kristiyan Kolev" userId="106bd3f5af50ae46" providerId="LiveId" clId="{8E92F35A-2DC7-49FC-B845-5A17E9DD703E}" dt="2023-02-09T22:01:08.781" v="209" actId="164"/>
          <ac:spMkLst>
            <pc:docMk/>
            <pc:sldMk cId="2852606002" sldId="266"/>
            <ac:spMk id="7" creationId="{CE09140D-42E3-D888-79C9-2167059512CD}"/>
          </ac:spMkLst>
        </pc:spChg>
        <pc:spChg chg="add mod">
          <ac:chgData name="Kristiyan Kolev" userId="106bd3f5af50ae46" providerId="LiveId" clId="{8E92F35A-2DC7-49FC-B845-5A17E9DD703E}" dt="2023-02-09T22:02:05.173" v="222" actId="1076"/>
          <ac:spMkLst>
            <pc:docMk/>
            <pc:sldMk cId="2852606002" sldId="266"/>
            <ac:spMk id="11" creationId="{20A37E8A-3E1C-F512-4722-42A414C710F5}"/>
          </ac:spMkLst>
        </pc:spChg>
        <pc:spChg chg="add mod">
          <ac:chgData name="Kristiyan Kolev" userId="106bd3f5af50ae46" providerId="LiveId" clId="{8E92F35A-2DC7-49FC-B845-5A17E9DD703E}" dt="2023-02-09T22:01:20.273" v="210" actId="164"/>
          <ac:spMkLst>
            <pc:docMk/>
            <pc:sldMk cId="2852606002" sldId="266"/>
            <ac:spMk id="12" creationId="{C9EE4BA7-83CA-08AD-24B1-9FD15C72A836}"/>
          </ac:spMkLst>
        </pc:spChg>
        <pc:spChg chg="add mod">
          <ac:chgData name="Kristiyan Kolev" userId="106bd3f5af50ae46" providerId="LiveId" clId="{8E92F35A-2DC7-49FC-B845-5A17E9DD703E}" dt="2023-02-09T22:01:20.273" v="210" actId="164"/>
          <ac:spMkLst>
            <pc:docMk/>
            <pc:sldMk cId="2852606002" sldId="266"/>
            <ac:spMk id="13" creationId="{11D4848E-5EEE-4D76-927D-CDBC762A06FB}"/>
          </ac:spMkLst>
        </pc:spChg>
        <pc:spChg chg="add mod">
          <ac:chgData name="Kristiyan Kolev" userId="106bd3f5af50ae46" providerId="LiveId" clId="{8E92F35A-2DC7-49FC-B845-5A17E9DD703E}" dt="2023-02-09T22:01:20.273" v="210" actId="164"/>
          <ac:spMkLst>
            <pc:docMk/>
            <pc:sldMk cId="2852606002" sldId="266"/>
            <ac:spMk id="14" creationId="{8DFA0503-A492-B6D0-4F8D-8B5313E479EB}"/>
          </ac:spMkLst>
        </pc:spChg>
        <pc:spChg chg="add mod">
          <ac:chgData name="Kristiyan Kolev" userId="106bd3f5af50ae46" providerId="LiveId" clId="{8E92F35A-2DC7-49FC-B845-5A17E9DD703E}" dt="2023-02-09T22:01:29.370" v="211" actId="164"/>
          <ac:spMkLst>
            <pc:docMk/>
            <pc:sldMk cId="2852606002" sldId="266"/>
            <ac:spMk id="15" creationId="{C91F5813-45C6-9CBF-D518-C4A9C6119A0D}"/>
          </ac:spMkLst>
        </pc:spChg>
        <pc:spChg chg="add mod ord">
          <ac:chgData name="Kristiyan Kolev" userId="106bd3f5af50ae46" providerId="LiveId" clId="{8E92F35A-2DC7-49FC-B845-5A17E9DD703E}" dt="2023-02-09T22:01:29.370" v="211" actId="164"/>
          <ac:spMkLst>
            <pc:docMk/>
            <pc:sldMk cId="2852606002" sldId="266"/>
            <ac:spMk id="16" creationId="{66521946-ED68-F117-49E4-BB41E163324D}"/>
          </ac:spMkLst>
        </pc:spChg>
        <pc:spChg chg="add mod">
          <ac:chgData name="Kristiyan Kolev" userId="106bd3f5af50ae46" providerId="LiveId" clId="{8E92F35A-2DC7-49FC-B845-5A17E9DD703E}" dt="2023-02-09T22:01:36.591" v="212" actId="164"/>
          <ac:spMkLst>
            <pc:docMk/>
            <pc:sldMk cId="2852606002" sldId="266"/>
            <ac:spMk id="17" creationId="{C2DF707D-12EA-E8FF-BA31-533B5A18BF67}"/>
          </ac:spMkLst>
        </pc:spChg>
        <pc:spChg chg="add mod">
          <ac:chgData name="Kristiyan Kolev" userId="106bd3f5af50ae46" providerId="LiveId" clId="{8E92F35A-2DC7-49FC-B845-5A17E9DD703E}" dt="2023-02-09T22:01:36.591" v="212" actId="164"/>
          <ac:spMkLst>
            <pc:docMk/>
            <pc:sldMk cId="2852606002" sldId="266"/>
            <ac:spMk id="18" creationId="{B9B0D664-E406-24FC-555D-E19610118BC8}"/>
          </ac:spMkLst>
        </pc:spChg>
        <pc:spChg chg="add mod">
          <ac:chgData name="Kristiyan Kolev" userId="106bd3f5af50ae46" providerId="LiveId" clId="{8E92F35A-2DC7-49FC-B845-5A17E9DD703E}" dt="2023-02-09T22:01:36.591" v="212" actId="164"/>
          <ac:spMkLst>
            <pc:docMk/>
            <pc:sldMk cId="2852606002" sldId="266"/>
            <ac:spMk id="19" creationId="{6F412CF8-5C82-26B5-1D36-D400A5F9F1D6}"/>
          </ac:spMkLst>
        </pc:spChg>
        <pc:spChg chg="add mod">
          <ac:chgData name="Kristiyan Kolev" userId="106bd3f5af50ae46" providerId="LiveId" clId="{8E92F35A-2DC7-49FC-B845-5A17E9DD703E}" dt="2023-02-09T22:01:36.591" v="212" actId="164"/>
          <ac:spMkLst>
            <pc:docMk/>
            <pc:sldMk cId="2852606002" sldId="266"/>
            <ac:spMk id="20" creationId="{A0F85173-EB55-F7BC-9596-0177B4269C62}"/>
          </ac:spMkLst>
        </pc:spChg>
        <pc:spChg chg="add mod">
          <ac:chgData name="Kristiyan Kolev" userId="106bd3f5af50ae46" providerId="LiveId" clId="{8E92F35A-2DC7-49FC-B845-5A17E9DD703E}" dt="2023-02-09T22:01:36.591" v="212" actId="164"/>
          <ac:spMkLst>
            <pc:docMk/>
            <pc:sldMk cId="2852606002" sldId="266"/>
            <ac:spMk id="21" creationId="{E73D59D5-CAE1-5C4B-B123-3984CF06B2A2}"/>
          </ac:spMkLst>
        </pc:spChg>
        <pc:spChg chg="add mod">
          <ac:chgData name="Kristiyan Kolev" userId="106bd3f5af50ae46" providerId="LiveId" clId="{8E92F35A-2DC7-49FC-B845-5A17E9DD703E}" dt="2023-02-09T22:01:36.591" v="212" actId="164"/>
          <ac:spMkLst>
            <pc:docMk/>
            <pc:sldMk cId="2852606002" sldId="266"/>
            <ac:spMk id="22" creationId="{607D832C-724E-DDF6-0364-3EC3CD84B8BA}"/>
          </ac:spMkLst>
        </pc:spChg>
        <pc:spChg chg="add mod">
          <ac:chgData name="Kristiyan Kolev" userId="106bd3f5af50ae46" providerId="LiveId" clId="{8E92F35A-2DC7-49FC-B845-5A17E9DD703E}" dt="2023-02-09T22:01:41.374" v="213" actId="164"/>
          <ac:spMkLst>
            <pc:docMk/>
            <pc:sldMk cId="2852606002" sldId="266"/>
            <ac:spMk id="23" creationId="{8D918697-766F-046C-5E32-53FE3AB0261A}"/>
          </ac:spMkLst>
        </pc:spChg>
        <pc:spChg chg="add mod">
          <ac:chgData name="Kristiyan Kolev" userId="106bd3f5af50ae46" providerId="LiveId" clId="{8E92F35A-2DC7-49FC-B845-5A17E9DD703E}" dt="2023-02-09T22:01:41.374" v="213" actId="164"/>
          <ac:spMkLst>
            <pc:docMk/>
            <pc:sldMk cId="2852606002" sldId="266"/>
            <ac:spMk id="24" creationId="{386EFC7F-2878-775B-9EF8-43B155C8F7F7}"/>
          </ac:spMkLst>
        </pc:spChg>
        <pc:spChg chg="add del mod">
          <ac:chgData name="Kristiyan Kolev" userId="106bd3f5af50ae46" providerId="LiveId" clId="{8E92F35A-2DC7-49FC-B845-5A17E9DD703E}" dt="2023-02-09T21:58:43.072" v="182" actId="478"/>
          <ac:spMkLst>
            <pc:docMk/>
            <pc:sldMk cId="2852606002" sldId="266"/>
            <ac:spMk id="25" creationId="{D195DAAD-1BF4-2DA8-2192-0A708E23979E}"/>
          </ac:spMkLst>
        </pc:spChg>
        <pc:spChg chg="add mod">
          <ac:chgData name="Kristiyan Kolev" userId="106bd3f5af50ae46" providerId="LiveId" clId="{8E92F35A-2DC7-49FC-B845-5A17E9DD703E}" dt="2023-02-09T22:01:41.374" v="213" actId="164"/>
          <ac:spMkLst>
            <pc:docMk/>
            <pc:sldMk cId="2852606002" sldId="266"/>
            <ac:spMk id="26" creationId="{3C78E9B8-3CC5-BD37-5418-82AE69D7C108}"/>
          </ac:spMkLst>
        </pc:spChg>
        <pc:spChg chg="add mod">
          <ac:chgData name="Kristiyan Kolev" userId="106bd3f5af50ae46" providerId="LiveId" clId="{8E92F35A-2DC7-49FC-B845-5A17E9DD703E}" dt="2023-02-09T22:01:41.374" v="213" actId="164"/>
          <ac:spMkLst>
            <pc:docMk/>
            <pc:sldMk cId="2852606002" sldId="266"/>
            <ac:spMk id="27" creationId="{97169DB4-36C7-FB07-72B1-E33B7015A3EA}"/>
          </ac:spMkLst>
        </pc:spChg>
        <pc:spChg chg="add mod">
          <ac:chgData name="Kristiyan Kolev" userId="106bd3f5af50ae46" providerId="LiveId" clId="{8E92F35A-2DC7-49FC-B845-5A17E9DD703E}" dt="2023-02-09T22:01:41.374" v="213" actId="164"/>
          <ac:spMkLst>
            <pc:docMk/>
            <pc:sldMk cId="2852606002" sldId="266"/>
            <ac:spMk id="28" creationId="{415E781A-640D-8D00-0084-CE98D92F13CF}"/>
          </ac:spMkLst>
        </pc:spChg>
        <pc:spChg chg="add mod">
          <ac:chgData name="Kristiyan Kolev" userId="106bd3f5af50ae46" providerId="LiveId" clId="{8E92F35A-2DC7-49FC-B845-5A17E9DD703E}" dt="2023-02-09T22:01:41.374" v="213" actId="164"/>
          <ac:spMkLst>
            <pc:docMk/>
            <pc:sldMk cId="2852606002" sldId="266"/>
            <ac:spMk id="29" creationId="{1142129E-3A01-8314-0B45-30DCDC63B34C}"/>
          </ac:spMkLst>
        </pc:spChg>
        <pc:spChg chg="add mod">
          <ac:chgData name="Kristiyan Kolev" userId="106bd3f5af50ae46" providerId="LiveId" clId="{8E92F35A-2DC7-49FC-B845-5A17E9DD703E}" dt="2023-02-09T22:01:41.374" v="213" actId="164"/>
          <ac:spMkLst>
            <pc:docMk/>
            <pc:sldMk cId="2852606002" sldId="266"/>
            <ac:spMk id="30" creationId="{DFFFC718-0341-1167-68A9-5D9892BF0B06}"/>
          </ac:spMkLst>
        </pc:spChg>
        <pc:spChg chg="add mod">
          <ac:chgData name="Kristiyan Kolev" userId="106bd3f5af50ae46" providerId="LiveId" clId="{8E92F35A-2DC7-49FC-B845-5A17E9DD703E}" dt="2023-02-09T21:58:52.956" v="187" actId="571"/>
          <ac:spMkLst>
            <pc:docMk/>
            <pc:sldMk cId="2852606002" sldId="266"/>
            <ac:spMk id="31" creationId="{DBA76B07-82BA-16D8-C6E8-B5E51C757824}"/>
          </ac:spMkLst>
        </pc:spChg>
        <pc:spChg chg="add mod">
          <ac:chgData name="Kristiyan Kolev" userId="106bd3f5af50ae46" providerId="LiveId" clId="{8E92F35A-2DC7-49FC-B845-5A17E9DD703E}" dt="2023-02-09T21:58:52.956" v="187" actId="571"/>
          <ac:spMkLst>
            <pc:docMk/>
            <pc:sldMk cId="2852606002" sldId="266"/>
            <ac:spMk id="32" creationId="{8D3CBCEA-B6CE-A274-160D-B829CD79515D}"/>
          </ac:spMkLst>
        </pc:spChg>
        <pc:spChg chg="add mod">
          <ac:chgData name="Kristiyan Kolev" userId="106bd3f5af50ae46" providerId="LiveId" clId="{8E92F35A-2DC7-49FC-B845-5A17E9DD703E}" dt="2023-02-09T21:58:52.956" v="187" actId="571"/>
          <ac:spMkLst>
            <pc:docMk/>
            <pc:sldMk cId="2852606002" sldId="266"/>
            <ac:spMk id="33" creationId="{C6F61792-0C8B-2E04-C564-5B84CF6BF2CB}"/>
          </ac:spMkLst>
        </pc:spChg>
        <pc:spChg chg="add del mod">
          <ac:chgData name="Kristiyan Kolev" userId="106bd3f5af50ae46" providerId="LiveId" clId="{8E92F35A-2DC7-49FC-B845-5A17E9DD703E}" dt="2023-02-09T21:58:52.433" v="186"/>
          <ac:spMkLst>
            <pc:docMk/>
            <pc:sldMk cId="2852606002" sldId="266"/>
            <ac:spMk id="34" creationId="{0AA34CCC-F24E-0D69-6A0A-0B51B6F37E93}"/>
          </ac:spMkLst>
        </pc:spChg>
        <pc:spChg chg="add del mod">
          <ac:chgData name="Kristiyan Kolev" userId="106bd3f5af50ae46" providerId="LiveId" clId="{8E92F35A-2DC7-49FC-B845-5A17E9DD703E}" dt="2023-02-09T21:58:52.433" v="186"/>
          <ac:spMkLst>
            <pc:docMk/>
            <pc:sldMk cId="2852606002" sldId="266"/>
            <ac:spMk id="35" creationId="{5300E633-54B6-7A76-192C-3C1201C2A40C}"/>
          </ac:spMkLst>
        </pc:spChg>
        <pc:spChg chg="add del mod">
          <ac:chgData name="Kristiyan Kolev" userId="106bd3f5af50ae46" providerId="LiveId" clId="{8E92F35A-2DC7-49FC-B845-5A17E9DD703E}" dt="2023-02-09T21:58:52.433" v="186"/>
          <ac:spMkLst>
            <pc:docMk/>
            <pc:sldMk cId="2852606002" sldId="266"/>
            <ac:spMk id="36" creationId="{EFF6C0B6-450F-375D-32A9-78BD746C14C1}"/>
          </ac:spMkLst>
        </pc:spChg>
        <pc:spChg chg="add mod">
          <ac:chgData name="Kristiyan Kolev" userId="106bd3f5af50ae46" providerId="LiveId" clId="{8E92F35A-2DC7-49FC-B845-5A17E9DD703E}" dt="2023-02-09T22:01:41.374" v="213" actId="164"/>
          <ac:spMkLst>
            <pc:docMk/>
            <pc:sldMk cId="2852606002" sldId="266"/>
            <ac:spMk id="37" creationId="{D7A9F6B8-42EE-11BE-CEDD-D92D8220324B}"/>
          </ac:spMkLst>
        </pc:spChg>
        <pc:spChg chg="add mod">
          <ac:chgData name="Kristiyan Kolev" userId="106bd3f5af50ae46" providerId="LiveId" clId="{8E92F35A-2DC7-49FC-B845-5A17E9DD703E}" dt="2023-02-09T22:01:41.374" v="213" actId="164"/>
          <ac:spMkLst>
            <pc:docMk/>
            <pc:sldMk cId="2852606002" sldId="266"/>
            <ac:spMk id="38" creationId="{57944572-B35D-E330-C7DF-186245F8BF49}"/>
          </ac:spMkLst>
        </pc:spChg>
        <pc:spChg chg="add del mod">
          <ac:chgData name="Kristiyan Kolev" userId="106bd3f5af50ae46" providerId="LiveId" clId="{8E92F35A-2DC7-49FC-B845-5A17E9DD703E}" dt="2023-02-09T22:00:34.299" v="205" actId="478"/>
          <ac:spMkLst>
            <pc:docMk/>
            <pc:sldMk cId="2852606002" sldId="266"/>
            <ac:spMk id="39" creationId="{5D05DAA2-DE29-5238-1ED5-C828E2E364DE}"/>
          </ac:spMkLst>
        </pc:spChg>
        <pc:spChg chg="add mod">
          <ac:chgData name="Kristiyan Kolev" userId="106bd3f5af50ae46" providerId="LiveId" clId="{8E92F35A-2DC7-49FC-B845-5A17E9DD703E}" dt="2023-02-09T22:01:41.374" v="213" actId="164"/>
          <ac:spMkLst>
            <pc:docMk/>
            <pc:sldMk cId="2852606002" sldId="266"/>
            <ac:spMk id="40" creationId="{E9357904-C563-3A6E-6601-CF53D4EE667D}"/>
          </ac:spMkLst>
        </pc:spChg>
        <pc:spChg chg="add del mod">
          <ac:chgData name="Kristiyan Kolev" userId="106bd3f5af50ae46" providerId="LiveId" clId="{8E92F35A-2DC7-49FC-B845-5A17E9DD703E}" dt="2023-02-09T22:00:47.995" v="208" actId="478"/>
          <ac:spMkLst>
            <pc:docMk/>
            <pc:sldMk cId="2852606002" sldId="266"/>
            <ac:spMk id="41" creationId="{4A28822F-E4DC-601E-C39D-C575EC366431}"/>
          </ac:spMkLst>
        </pc:spChg>
        <pc:spChg chg="add del mod">
          <ac:chgData name="Kristiyan Kolev" userId="106bd3f5af50ae46" providerId="LiveId" clId="{8E92F35A-2DC7-49FC-B845-5A17E9DD703E}" dt="2023-02-09T22:00:33.032" v="204" actId="478"/>
          <ac:spMkLst>
            <pc:docMk/>
            <pc:sldMk cId="2852606002" sldId="266"/>
            <ac:spMk id="42" creationId="{F14AD4F0-D901-F6E8-241C-135B164D4472}"/>
          </ac:spMkLst>
        </pc:spChg>
        <pc:spChg chg="add mod">
          <ac:chgData name="Kristiyan Kolev" userId="106bd3f5af50ae46" providerId="LiveId" clId="{8E92F35A-2DC7-49FC-B845-5A17E9DD703E}" dt="2023-02-09T22:04:23.398" v="243" actId="122"/>
          <ac:spMkLst>
            <pc:docMk/>
            <pc:sldMk cId="2852606002" sldId="266"/>
            <ac:spMk id="48" creationId="{D43BF914-67C9-F7CD-08DC-202A460A6852}"/>
          </ac:spMkLst>
        </pc:spChg>
        <pc:spChg chg="add mod">
          <ac:chgData name="Kristiyan Kolev" userId="106bd3f5af50ae46" providerId="LiveId" clId="{8E92F35A-2DC7-49FC-B845-5A17E9DD703E}" dt="2023-02-09T22:05:21.900" v="256" actId="1076"/>
          <ac:spMkLst>
            <pc:docMk/>
            <pc:sldMk cId="2852606002" sldId="266"/>
            <ac:spMk id="49" creationId="{78CF08B0-BDDD-5DF8-0E3B-CFE4C57FFCE2}"/>
          </ac:spMkLst>
        </pc:spChg>
        <pc:spChg chg="add mod">
          <ac:chgData name="Kristiyan Kolev" userId="106bd3f5af50ae46" providerId="LiveId" clId="{8E92F35A-2DC7-49FC-B845-5A17E9DD703E}" dt="2023-02-09T22:05:36.607" v="258" actId="1076"/>
          <ac:spMkLst>
            <pc:docMk/>
            <pc:sldMk cId="2852606002" sldId="266"/>
            <ac:spMk id="50" creationId="{34E2D476-F9F8-8CBA-74D5-B9966FD31C5D}"/>
          </ac:spMkLst>
        </pc:spChg>
        <pc:spChg chg="add mod">
          <ac:chgData name="Kristiyan Kolev" userId="106bd3f5af50ae46" providerId="LiveId" clId="{8E92F35A-2DC7-49FC-B845-5A17E9DD703E}" dt="2023-02-09T22:05:43.138" v="259"/>
          <ac:spMkLst>
            <pc:docMk/>
            <pc:sldMk cId="2852606002" sldId="266"/>
            <ac:spMk id="51" creationId="{CB61859A-99FB-8DEC-68F6-F54BF178DE07}"/>
          </ac:spMkLst>
        </pc:spChg>
        <pc:spChg chg="add mod">
          <ac:chgData name="Kristiyan Kolev" userId="106bd3f5af50ae46" providerId="LiveId" clId="{8E92F35A-2DC7-49FC-B845-5A17E9DD703E}" dt="2023-02-09T22:05:50.513" v="260"/>
          <ac:spMkLst>
            <pc:docMk/>
            <pc:sldMk cId="2852606002" sldId="266"/>
            <ac:spMk id="52" creationId="{0AE27309-107E-8F71-E88A-4188EF9F6FC8}"/>
          </ac:spMkLst>
        </pc:spChg>
        <pc:grpChg chg="add mod">
          <ac:chgData name="Kristiyan Kolev" userId="106bd3f5af50ae46" providerId="LiveId" clId="{8E92F35A-2DC7-49FC-B845-5A17E9DD703E}" dt="2023-02-09T22:01:59.264" v="218" actId="1076"/>
          <ac:grpSpMkLst>
            <pc:docMk/>
            <pc:sldMk cId="2852606002" sldId="266"/>
            <ac:grpSpMk id="43" creationId="{D7269E54-1226-EC3C-0353-71E02F1524AE}"/>
          </ac:grpSpMkLst>
        </pc:grpChg>
        <pc:grpChg chg="add mod">
          <ac:chgData name="Kristiyan Kolev" userId="106bd3f5af50ae46" providerId="LiveId" clId="{8E92F35A-2DC7-49FC-B845-5A17E9DD703E}" dt="2023-02-09T22:02:11.366" v="223" actId="1076"/>
          <ac:grpSpMkLst>
            <pc:docMk/>
            <pc:sldMk cId="2852606002" sldId="266"/>
            <ac:grpSpMk id="44" creationId="{2AA2F08A-5500-B7B3-48FD-1858DF8B6FD6}"/>
          </ac:grpSpMkLst>
        </pc:grpChg>
        <pc:grpChg chg="add mod">
          <ac:chgData name="Kristiyan Kolev" userId="106bd3f5af50ae46" providerId="LiveId" clId="{8E92F35A-2DC7-49FC-B845-5A17E9DD703E}" dt="2023-02-09T22:02:25.471" v="226" actId="1076"/>
          <ac:grpSpMkLst>
            <pc:docMk/>
            <pc:sldMk cId="2852606002" sldId="266"/>
            <ac:grpSpMk id="45" creationId="{82D79BB0-2BB0-524B-A1F9-F674F0CEADED}"/>
          </ac:grpSpMkLst>
        </pc:grpChg>
        <pc:grpChg chg="add mod">
          <ac:chgData name="Kristiyan Kolev" userId="106bd3f5af50ae46" providerId="LiveId" clId="{8E92F35A-2DC7-49FC-B845-5A17E9DD703E}" dt="2023-02-09T22:02:20.198" v="225" actId="1076"/>
          <ac:grpSpMkLst>
            <pc:docMk/>
            <pc:sldMk cId="2852606002" sldId="266"/>
            <ac:grpSpMk id="46" creationId="{A6D33FB9-6F78-256E-68EE-0C7AC37E49E0}"/>
          </ac:grpSpMkLst>
        </pc:grpChg>
        <pc:grpChg chg="add mod">
          <ac:chgData name="Kristiyan Kolev" userId="106bd3f5af50ae46" providerId="LiveId" clId="{8E92F35A-2DC7-49FC-B845-5A17E9DD703E}" dt="2023-02-09T22:01:52.048" v="216" actId="1076"/>
          <ac:grpSpMkLst>
            <pc:docMk/>
            <pc:sldMk cId="2852606002" sldId="266"/>
            <ac:grpSpMk id="47" creationId="{C557537E-A68E-9399-A85C-D6F657FCC781}"/>
          </ac:grpSpMkLst>
        </pc:grpChg>
        <pc:cxnChg chg="add mod">
          <ac:chgData name="Kristiyan Kolev" userId="106bd3f5af50ae46" providerId="LiveId" clId="{8E92F35A-2DC7-49FC-B845-5A17E9DD703E}" dt="2023-02-09T22:01:08.781" v="209" actId="164"/>
          <ac:cxnSpMkLst>
            <pc:docMk/>
            <pc:sldMk cId="2852606002" sldId="266"/>
            <ac:cxnSpMk id="9" creationId="{796C6623-5B63-4856-D61A-985734939327}"/>
          </ac:cxnSpMkLst>
        </pc:cxnChg>
        <pc:cxnChg chg="add mod">
          <ac:chgData name="Kristiyan Kolev" userId="106bd3f5af50ae46" providerId="LiveId" clId="{8E92F35A-2DC7-49FC-B845-5A17E9DD703E}" dt="2023-02-09T22:01:08.781" v="209" actId="164"/>
          <ac:cxnSpMkLst>
            <pc:docMk/>
            <pc:sldMk cId="2852606002" sldId="266"/>
            <ac:cxnSpMk id="10" creationId="{671861A3-F33E-DE5B-B8E4-D1D0383FED5C}"/>
          </ac:cxnSpMkLst>
        </pc:cxnChg>
      </pc:sldChg>
      <pc:sldChg chg="modSp new del mod">
        <pc:chgData name="Kristiyan Kolev" userId="106bd3f5af50ae46" providerId="LiveId" clId="{8E92F35A-2DC7-49FC-B845-5A17E9DD703E}" dt="2023-02-10T22:12:37.660" v="3033" actId="47"/>
        <pc:sldMkLst>
          <pc:docMk/>
          <pc:sldMk cId="1109397035" sldId="267"/>
        </pc:sldMkLst>
        <pc:spChg chg="mod">
          <ac:chgData name="Kristiyan Kolev" userId="106bd3f5af50ae46" providerId="LiveId" clId="{8E92F35A-2DC7-49FC-B845-5A17E9DD703E}" dt="2023-02-10T09:31:19.318" v="370" actId="27636"/>
          <ac:spMkLst>
            <pc:docMk/>
            <pc:sldMk cId="1109397035" sldId="267"/>
            <ac:spMk id="2" creationId="{53DC6776-59B3-A0D0-7A07-4E1C7887A7F1}"/>
          </ac:spMkLst>
        </pc:spChg>
      </pc:sldChg>
      <pc:sldChg chg="addSp delSp modSp new mod setBg">
        <pc:chgData name="Kristiyan Kolev" userId="106bd3f5af50ae46" providerId="LiveId" clId="{8E92F35A-2DC7-49FC-B845-5A17E9DD703E}" dt="2023-02-10T12:38:52.907" v="816" actId="478"/>
        <pc:sldMkLst>
          <pc:docMk/>
          <pc:sldMk cId="3736242833" sldId="268"/>
        </pc:sldMkLst>
        <pc:spChg chg="del mod">
          <ac:chgData name="Kristiyan Kolev" userId="106bd3f5af50ae46" providerId="LiveId" clId="{8E92F35A-2DC7-49FC-B845-5A17E9DD703E}" dt="2023-02-10T09:31:26.711" v="375" actId="26606"/>
          <ac:spMkLst>
            <pc:docMk/>
            <pc:sldMk cId="3736242833" sldId="268"/>
            <ac:spMk id="2" creationId="{153906E6-83AD-58D2-E070-BE5C2A24ECA6}"/>
          </ac:spMkLst>
        </pc:spChg>
        <pc:spChg chg="del">
          <ac:chgData name="Kristiyan Kolev" userId="106bd3f5af50ae46" providerId="LiveId" clId="{8E92F35A-2DC7-49FC-B845-5A17E9DD703E}" dt="2023-02-10T09:31:19.004" v="368"/>
          <ac:spMkLst>
            <pc:docMk/>
            <pc:sldMk cId="3736242833" sldId="268"/>
            <ac:spMk id="3" creationId="{095D3838-49BD-736D-FE4D-611712481A39}"/>
          </ac:spMkLst>
        </pc:spChg>
        <pc:spChg chg="mod">
          <ac:chgData name="Kristiyan Kolev" userId="106bd3f5af50ae46" providerId="LiveId" clId="{8E92F35A-2DC7-49FC-B845-5A17E9DD703E}" dt="2023-02-10T09:31:26.711" v="375" actId="26606"/>
          <ac:spMkLst>
            <pc:docMk/>
            <pc:sldMk cId="3736242833" sldId="268"/>
            <ac:spMk id="4" creationId="{FDF06C5B-45B4-8158-0874-8F65A6E5F1CA}"/>
          </ac:spMkLst>
        </pc:spChg>
        <pc:spChg chg="del mod">
          <ac:chgData name="Kristiyan Kolev" userId="106bd3f5af50ae46" providerId="LiveId" clId="{8E92F35A-2DC7-49FC-B845-5A17E9DD703E}" dt="2023-02-10T12:38:52.907" v="816" actId="478"/>
          <ac:spMkLst>
            <pc:docMk/>
            <pc:sldMk cId="3736242833" sldId="268"/>
            <ac:spMk id="5" creationId="{3816C1A1-9424-D942-2F62-842A2C56075E}"/>
          </ac:spMkLst>
        </pc:spChg>
        <pc:spChg chg="add mod">
          <ac:chgData name="Kristiyan Kolev" userId="106bd3f5af50ae46" providerId="LiveId" clId="{8E92F35A-2DC7-49FC-B845-5A17E9DD703E}" dt="2023-02-10T09:34:37.021" v="397" actId="206"/>
          <ac:spMkLst>
            <pc:docMk/>
            <pc:sldMk cId="3736242833" sldId="268"/>
            <ac:spMk id="8" creationId="{B5D01381-2EFF-BBD5-BC9F-5B1DB233130F}"/>
          </ac:spMkLst>
        </pc:spChg>
        <pc:spChg chg="add del mod">
          <ac:chgData name="Kristiyan Kolev" userId="106bd3f5af50ae46" providerId="LiveId" clId="{8E92F35A-2DC7-49FC-B845-5A17E9DD703E}" dt="2023-02-10T09:34:54.563" v="400"/>
          <ac:spMkLst>
            <pc:docMk/>
            <pc:sldMk cId="3736242833" sldId="268"/>
            <ac:spMk id="9" creationId="{DAFA1B4C-6C3F-0C66-A7C6-E3A70BCBB284}"/>
          </ac:spMkLst>
        </pc:spChg>
        <pc:spChg chg="add mod">
          <ac:chgData name="Kristiyan Kolev" userId="106bd3f5af50ae46" providerId="LiveId" clId="{8E92F35A-2DC7-49FC-B845-5A17E9DD703E}" dt="2023-02-10T09:35:31.567" v="422" actId="20577"/>
          <ac:spMkLst>
            <pc:docMk/>
            <pc:sldMk cId="3736242833" sldId="268"/>
            <ac:spMk id="10" creationId="{0C8F4320-D939-42AA-C8A6-99C37A6EEF1B}"/>
          </ac:spMkLst>
        </pc:spChg>
        <pc:spChg chg="add">
          <ac:chgData name="Kristiyan Kolev" userId="106bd3f5af50ae46" providerId="LiveId" clId="{8E92F35A-2DC7-49FC-B845-5A17E9DD703E}" dt="2023-02-10T09:31:26.711" v="375" actId="26606"/>
          <ac:spMkLst>
            <pc:docMk/>
            <pc:sldMk cId="3736242833" sldId="268"/>
            <ac:spMk id="12" creationId="{42A4FC2C-047E-45A5-965D-8E1E3BF09BC6}"/>
          </ac:spMkLst>
        </pc:spChg>
        <pc:picChg chg="add mod">
          <ac:chgData name="Kristiyan Kolev" userId="106bd3f5af50ae46" providerId="LiveId" clId="{8E92F35A-2DC7-49FC-B845-5A17E9DD703E}" dt="2023-02-10T09:31:46.054" v="376"/>
          <ac:picMkLst>
            <pc:docMk/>
            <pc:sldMk cId="3736242833" sldId="268"/>
            <ac:picMk id="7" creationId="{EF5D3250-4979-AEFE-081A-6A805915D5DF}"/>
          </ac:picMkLst>
        </pc:picChg>
      </pc:sldChg>
      <pc:sldChg chg="delSp modSp add mod setBg delDesignElem">
        <pc:chgData name="Kristiyan Kolev" userId="106bd3f5af50ae46" providerId="LiveId" clId="{8E92F35A-2DC7-49FC-B845-5A17E9DD703E}" dt="2023-02-12T05:15:04.469" v="4499" actId="1076"/>
        <pc:sldMkLst>
          <pc:docMk/>
          <pc:sldMk cId="3235079296" sldId="269"/>
        </pc:sldMkLst>
        <pc:spChg chg="del">
          <ac:chgData name="Kristiyan Kolev" userId="106bd3f5af50ae46" providerId="LiveId" clId="{8E92F35A-2DC7-49FC-B845-5A17E9DD703E}" dt="2023-02-10T12:39:09.747" v="817" actId="478"/>
          <ac:spMkLst>
            <pc:docMk/>
            <pc:sldMk cId="3235079296" sldId="269"/>
            <ac:spMk id="5" creationId="{3816C1A1-9424-D942-2F62-842A2C56075E}"/>
          </ac:spMkLst>
        </pc:spChg>
        <pc:spChg chg="mod">
          <ac:chgData name="Kristiyan Kolev" userId="106bd3f5af50ae46" providerId="LiveId" clId="{8E92F35A-2DC7-49FC-B845-5A17E9DD703E}" dt="2023-02-10T09:39:12.708" v="434" actId="2085"/>
          <ac:spMkLst>
            <pc:docMk/>
            <pc:sldMk cId="3235079296" sldId="269"/>
            <ac:spMk id="8" creationId="{B5D01381-2EFF-BBD5-BC9F-5B1DB233130F}"/>
          </ac:spMkLst>
        </pc:spChg>
        <pc:spChg chg="mod">
          <ac:chgData name="Kristiyan Kolev" userId="106bd3f5af50ae46" providerId="LiveId" clId="{8E92F35A-2DC7-49FC-B845-5A17E9DD703E}" dt="2023-02-12T05:15:04.469" v="4499" actId="1076"/>
          <ac:spMkLst>
            <pc:docMk/>
            <pc:sldMk cId="3235079296" sldId="269"/>
            <ac:spMk id="10" creationId="{0C8F4320-D939-42AA-C8A6-99C37A6EEF1B}"/>
          </ac:spMkLst>
        </pc:spChg>
        <pc:spChg chg="del">
          <ac:chgData name="Kristiyan Kolev" userId="106bd3f5af50ae46" providerId="LiveId" clId="{8E92F35A-2DC7-49FC-B845-5A17E9DD703E}" dt="2023-02-10T09:36:24.681" v="424"/>
          <ac:spMkLst>
            <pc:docMk/>
            <pc:sldMk cId="3235079296" sldId="269"/>
            <ac:spMk id="12" creationId="{42A4FC2C-047E-45A5-965D-8E1E3BF09BC6}"/>
          </ac:spMkLst>
        </pc:spChg>
        <pc:picChg chg="mod">
          <ac:chgData name="Kristiyan Kolev" userId="106bd3f5af50ae46" providerId="LiveId" clId="{8E92F35A-2DC7-49FC-B845-5A17E9DD703E}" dt="2023-02-10T09:37:56.895" v="426"/>
          <ac:picMkLst>
            <pc:docMk/>
            <pc:sldMk cId="3235079296" sldId="269"/>
            <ac:picMk id="7" creationId="{EF5D3250-4979-AEFE-081A-6A805915D5DF}"/>
          </ac:picMkLst>
        </pc:picChg>
      </pc:sldChg>
      <pc:sldChg chg="addSp delSp modSp new mod">
        <pc:chgData name="Kristiyan Kolev" userId="106bd3f5af50ae46" providerId="LiveId" clId="{8E92F35A-2DC7-49FC-B845-5A17E9DD703E}" dt="2023-02-10T13:08:55.702" v="1201" actId="1076"/>
        <pc:sldMkLst>
          <pc:docMk/>
          <pc:sldMk cId="2356351466" sldId="270"/>
        </pc:sldMkLst>
        <pc:spChg chg="mod">
          <ac:chgData name="Kristiyan Kolev" userId="106bd3f5af50ae46" providerId="LiveId" clId="{8E92F35A-2DC7-49FC-B845-5A17E9DD703E}" dt="2023-02-10T12:50:15.241" v="876" actId="20577"/>
          <ac:spMkLst>
            <pc:docMk/>
            <pc:sldMk cId="2356351466" sldId="270"/>
            <ac:spMk id="2" creationId="{77B54D9F-5CD4-1D6A-5A8E-DA64CFF53C2F}"/>
          </ac:spMkLst>
        </pc:spChg>
        <pc:spChg chg="mod">
          <ac:chgData name="Kristiyan Kolev" userId="106bd3f5af50ae46" providerId="LiveId" clId="{8E92F35A-2DC7-49FC-B845-5A17E9DD703E}" dt="2023-02-10T12:09:34.364" v="644" actId="14100"/>
          <ac:spMkLst>
            <pc:docMk/>
            <pc:sldMk cId="2356351466" sldId="270"/>
            <ac:spMk id="3" creationId="{2AA0B752-E1AC-3CF7-D1BC-AAB3C4C2090D}"/>
          </ac:spMkLst>
        </pc:spChg>
        <pc:spChg chg="add mod">
          <ac:chgData name="Kristiyan Kolev" userId="106bd3f5af50ae46" providerId="LiveId" clId="{8E92F35A-2DC7-49FC-B845-5A17E9DD703E}" dt="2023-02-10T12:16:25.394" v="729" actId="20577"/>
          <ac:spMkLst>
            <pc:docMk/>
            <pc:sldMk cId="2356351466" sldId="270"/>
            <ac:spMk id="6" creationId="{EDC2BC51-0C79-F7E8-CB48-1B0A094C023E}"/>
          </ac:spMkLst>
        </pc:spChg>
        <pc:spChg chg="add mod">
          <ac:chgData name="Kristiyan Kolev" userId="106bd3f5af50ae46" providerId="LiveId" clId="{8E92F35A-2DC7-49FC-B845-5A17E9DD703E}" dt="2023-02-10T13:08:52.907" v="1200" actId="1076"/>
          <ac:spMkLst>
            <pc:docMk/>
            <pc:sldMk cId="2356351466" sldId="270"/>
            <ac:spMk id="7" creationId="{D9B6818F-C92B-DB4B-7395-184138E3D1B8}"/>
          </ac:spMkLst>
        </pc:spChg>
        <pc:spChg chg="add mod">
          <ac:chgData name="Kristiyan Kolev" userId="106bd3f5af50ae46" providerId="LiveId" clId="{8E92F35A-2DC7-49FC-B845-5A17E9DD703E}" dt="2023-02-10T13:08:50.566" v="1198" actId="1076"/>
          <ac:spMkLst>
            <pc:docMk/>
            <pc:sldMk cId="2356351466" sldId="270"/>
            <ac:spMk id="8" creationId="{00AF152A-8BC3-AD75-890C-3A38FB84BB7A}"/>
          </ac:spMkLst>
        </pc:spChg>
        <pc:spChg chg="add mod">
          <ac:chgData name="Kristiyan Kolev" userId="106bd3f5af50ae46" providerId="LiveId" clId="{8E92F35A-2DC7-49FC-B845-5A17E9DD703E}" dt="2023-02-10T13:08:55.702" v="1201" actId="1076"/>
          <ac:spMkLst>
            <pc:docMk/>
            <pc:sldMk cId="2356351466" sldId="270"/>
            <ac:spMk id="9" creationId="{A3FBB809-E6EB-E34B-A2CA-365D431C0C57}"/>
          </ac:spMkLst>
        </pc:spChg>
        <pc:spChg chg="add mod">
          <ac:chgData name="Kristiyan Kolev" userId="106bd3f5af50ae46" providerId="LiveId" clId="{8E92F35A-2DC7-49FC-B845-5A17E9DD703E}" dt="2023-02-10T13:08:20.058" v="1188" actId="20577"/>
          <ac:spMkLst>
            <pc:docMk/>
            <pc:sldMk cId="2356351466" sldId="270"/>
            <ac:spMk id="10" creationId="{C5BE415F-97A8-6292-5445-742F40DD97A1}"/>
          </ac:spMkLst>
        </pc:spChg>
        <pc:spChg chg="add mod">
          <ac:chgData name="Kristiyan Kolev" userId="106bd3f5af50ae46" providerId="LiveId" clId="{8E92F35A-2DC7-49FC-B845-5A17E9DD703E}" dt="2023-02-10T12:34:17.783" v="778" actId="13822"/>
          <ac:spMkLst>
            <pc:docMk/>
            <pc:sldMk cId="2356351466" sldId="270"/>
            <ac:spMk id="11" creationId="{5D5ABC99-9C98-BA9A-2543-DA2113B26A20}"/>
          </ac:spMkLst>
        </pc:spChg>
        <pc:spChg chg="add mod">
          <ac:chgData name="Kristiyan Kolev" userId="106bd3f5af50ae46" providerId="LiveId" clId="{8E92F35A-2DC7-49FC-B845-5A17E9DD703E}" dt="2023-02-10T12:33:55.990" v="777" actId="1076"/>
          <ac:spMkLst>
            <pc:docMk/>
            <pc:sldMk cId="2356351466" sldId="270"/>
            <ac:spMk id="12" creationId="{26A959BC-0A71-ABF2-FA74-E0C0F9F5DE4D}"/>
          </ac:spMkLst>
        </pc:spChg>
        <pc:spChg chg="add mod">
          <ac:chgData name="Kristiyan Kolev" userId="106bd3f5af50ae46" providerId="LiveId" clId="{8E92F35A-2DC7-49FC-B845-5A17E9DD703E}" dt="2023-02-10T12:33:55.990" v="777" actId="1076"/>
          <ac:spMkLst>
            <pc:docMk/>
            <pc:sldMk cId="2356351466" sldId="270"/>
            <ac:spMk id="13" creationId="{DA3123F6-FF82-947F-AF4E-B843F0315A4F}"/>
          </ac:spMkLst>
        </pc:spChg>
        <pc:spChg chg="add mod">
          <ac:chgData name="Kristiyan Kolev" userId="106bd3f5af50ae46" providerId="LiveId" clId="{8E92F35A-2DC7-49FC-B845-5A17E9DD703E}" dt="2023-02-10T12:33:55.990" v="777" actId="1076"/>
          <ac:spMkLst>
            <pc:docMk/>
            <pc:sldMk cId="2356351466" sldId="270"/>
            <ac:spMk id="14" creationId="{88697E0E-846D-7A46-67C2-810E17836336}"/>
          </ac:spMkLst>
        </pc:spChg>
        <pc:spChg chg="add mod">
          <ac:chgData name="Kristiyan Kolev" userId="106bd3f5af50ae46" providerId="LiveId" clId="{8E92F35A-2DC7-49FC-B845-5A17E9DD703E}" dt="2023-02-10T12:33:55.990" v="777" actId="1076"/>
          <ac:spMkLst>
            <pc:docMk/>
            <pc:sldMk cId="2356351466" sldId="270"/>
            <ac:spMk id="15" creationId="{EBE17FD0-F583-16C0-FC96-46539F3C968A}"/>
          </ac:spMkLst>
        </pc:spChg>
        <pc:spChg chg="add mod">
          <ac:chgData name="Kristiyan Kolev" userId="106bd3f5af50ae46" providerId="LiveId" clId="{8E92F35A-2DC7-49FC-B845-5A17E9DD703E}" dt="2023-02-10T12:33:18.909" v="771" actId="164"/>
          <ac:spMkLst>
            <pc:docMk/>
            <pc:sldMk cId="2356351466" sldId="270"/>
            <ac:spMk id="16" creationId="{AF065822-CFC9-96C9-776B-9FC9205530B1}"/>
          </ac:spMkLst>
        </pc:spChg>
        <pc:spChg chg="add mod">
          <ac:chgData name="Kristiyan Kolev" userId="106bd3f5af50ae46" providerId="LiveId" clId="{8E92F35A-2DC7-49FC-B845-5A17E9DD703E}" dt="2023-02-10T12:33:18.909" v="771" actId="164"/>
          <ac:spMkLst>
            <pc:docMk/>
            <pc:sldMk cId="2356351466" sldId="270"/>
            <ac:spMk id="17" creationId="{F9F67D9A-3D75-10CC-224E-9ADBC9438A54}"/>
          </ac:spMkLst>
        </pc:spChg>
        <pc:spChg chg="add mod">
          <ac:chgData name="Kristiyan Kolev" userId="106bd3f5af50ae46" providerId="LiveId" clId="{8E92F35A-2DC7-49FC-B845-5A17E9DD703E}" dt="2023-02-10T12:33:18.909" v="771" actId="164"/>
          <ac:spMkLst>
            <pc:docMk/>
            <pc:sldMk cId="2356351466" sldId="270"/>
            <ac:spMk id="18" creationId="{A1AC1B17-ED01-7F74-0B15-4B4384597CA0}"/>
          </ac:spMkLst>
        </pc:spChg>
        <pc:spChg chg="add mod">
          <ac:chgData name="Kristiyan Kolev" userId="106bd3f5af50ae46" providerId="LiveId" clId="{8E92F35A-2DC7-49FC-B845-5A17E9DD703E}" dt="2023-02-10T12:33:18.909" v="771" actId="164"/>
          <ac:spMkLst>
            <pc:docMk/>
            <pc:sldMk cId="2356351466" sldId="270"/>
            <ac:spMk id="19" creationId="{714774B5-2F42-A5A1-A848-6072C1EBD3E4}"/>
          </ac:spMkLst>
        </pc:spChg>
        <pc:spChg chg="add del mod">
          <ac:chgData name="Kristiyan Kolev" userId="106bd3f5af50ae46" providerId="LiveId" clId="{8E92F35A-2DC7-49FC-B845-5A17E9DD703E}" dt="2023-02-10T12:33:01.084" v="768" actId="478"/>
          <ac:spMkLst>
            <pc:docMk/>
            <pc:sldMk cId="2356351466" sldId="270"/>
            <ac:spMk id="20" creationId="{5AFC04F4-DBF6-6CDC-81AD-5BD3C0AF11ED}"/>
          </ac:spMkLst>
        </pc:spChg>
        <pc:spChg chg="add del mod">
          <ac:chgData name="Kristiyan Kolev" userId="106bd3f5af50ae46" providerId="LiveId" clId="{8E92F35A-2DC7-49FC-B845-5A17E9DD703E}" dt="2023-02-10T12:33:01.084" v="768" actId="478"/>
          <ac:spMkLst>
            <pc:docMk/>
            <pc:sldMk cId="2356351466" sldId="270"/>
            <ac:spMk id="21" creationId="{840209D3-BF47-10AD-7690-21FC76652940}"/>
          </ac:spMkLst>
        </pc:spChg>
        <pc:spChg chg="add del mod">
          <ac:chgData name="Kristiyan Kolev" userId="106bd3f5af50ae46" providerId="LiveId" clId="{8E92F35A-2DC7-49FC-B845-5A17E9DD703E}" dt="2023-02-10T12:33:01.084" v="768" actId="478"/>
          <ac:spMkLst>
            <pc:docMk/>
            <pc:sldMk cId="2356351466" sldId="270"/>
            <ac:spMk id="22" creationId="{63E55160-E292-3DC1-18D2-A4B72F43F25F}"/>
          </ac:spMkLst>
        </pc:spChg>
        <pc:spChg chg="add del mod">
          <ac:chgData name="Kristiyan Kolev" userId="106bd3f5af50ae46" providerId="LiveId" clId="{8E92F35A-2DC7-49FC-B845-5A17E9DD703E}" dt="2023-02-10T12:33:04.159" v="770" actId="478"/>
          <ac:spMkLst>
            <pc:docMk/>
            <pc:sldMk cId="2356351466" sldId="270"/>
            <ac:spMk id="23" creationId="{3E52BDE6-0754-C5AE-64D6-267023F36BD7}"/>
          </ac:spMkLst>
        </pc:spChg>
        <pc:spChg chg="add del mod">
          <ac:chgData name="Kristiyan Kolev" userId="106bd3f5af50ae46" providerId="LiveId" clId="{8E92F35A-2DC7-49FC-B845-5A17E9DD703E}" dt="2023-02-10T12:33:01.084" v="768" actId="478"/>
          <ac:spMkLst>
            <pc:docMk/>
            <pc:sldMk cId="2356351466" sldId="270"/>
            <ac:spMk id="24" creationId="{EF2011B4-E20A-04CA-5E53-341399935560}"/>
          </ac:spMkLst>
        </pc:spChg>
        <pc:spChg chg="add del mod">
          <ac:chgData name="Kristiyan Kolev" userId="106bd3f5af50ae46" providerId="LiveId" clId="{8E92F35A-2DC7-49FC-B845-5A17E9DD703E}" dt="2023-02-10T12:33:01.084" v="768" actId="478"/>
          <ac:spMkLst>
            <pc:docMk/>
            <pc:sldMk cId="2356351466" sldId="270"/>
            <ac:spMk id="25" creationId="{A143F9B2-10E5-10A1-D1BF-84C6B9A4101C}"/>
          </ac:spMkLst>
        </pc:spChg>
        <pc:spChg chg="add del mod">
          <ac:chgData name="Kristiyan Kolev" userId="106bd3f5af50ae46" providerId="LiveId" clId="{8E92F35A-2DC7-49FC-B845-5A17E9DD703E}" dt="2023-02-10T12:33:01.084" v="768" actId="478"/>
          <ac:spMkLst>
            <pc:docMk/>
            <pc:sldMk cId="2356351466" sldId="270"/>
            <ac:spMk id="26" creationId="{6CCAF76F-1444-CE52-E6BD-5E21831A66E1}"/>
          </ac:spMkLst>
        </pc:spChg>
        <pc:spChg chg="add del mod">
          <ac:chgData name="Kristiyan Kolev" userId="106bd3f5af50ae46" providerId="LiveId" clId="{8E92F35A-2DC7-49FC-B845-5A17E9DD703E}" dt="2023-02-10T12:33:01.084" v="768" actId="478"/>
          <ac:spMkLst>
            <pc:docMk/>
            <pc:sldMk cId="2356351466" sldId="270"/>
            <ac:spMk id="27" creationId="{92E375DB-2970-2A04-3E25-B04EB0EB061C}"/>
          </ac:spMkLst>
        </pc:spChg>
        <pc:spChg chg="add del mod">
          <ac:chgData name="Kristiyan Kolev" userId="106bd3f5af50ae46" providerId="LiveId" clId="{8E92F35A-2DC7-49FC-B845-5A17E9DD703E}" dt="2023-02-10T12:33:01.084" v="768" actId="478"/>
          <ac:spMkLst>
            <pc:docMk/>
            <pc:sldMk cId="2356351466" sldId="270"/>
            <ac:spMk id="28" creationId="{70BF4794-7AE8-2B3F-0E3D-46066D4C47AB}"/>
          </ac:spMkLst>
        </pc:spChg>
        <pc:spChg chg="add del mod">
          <ac:chgData name="Kristiyan Kolev" userId="106bd3f5af50ae46" providerId="LiveId" clId="{8E92F35A-2DC7-49FC-B845-5A17E9DD703E}" dt="2023-02-10T12:33:01.084" v="768" actId="478"/>
          <ac:spMkLst>
            <pc:docMk/>
            <pc:sldMk cId="2356351466" sldId="270"/>
            <ac:spMk id="29" creationId="{1576260F-227E-BEFA-E834-528513B48AC0}"/>
          </ac:spMkLst>
        </pc:spChg>
        <pc:spChg chg="add del mod">
          <ac:chgData name="Kristiyan Kolev" userId="106bd3f5af50ae46" providerId="LiveId" clId="{8E92F35A-2DC7-49FC-B845-5A17E9DD703E}" dt="2023-02-10T12:33:01.084" v="768" actId="478"/>
          <ac:spMkLst>
            <pc:docMk/>
            <pc:sldMk cId="2356351466" sldId="270"/>
            <ac:spMk id="30" creationId="{3E26B9EE-DCDC-7A7E-0D0D-A2A26268E805}"/>
          </ac:spMkLst>
        </pc:spChg>
        <pc:spChg chg="add del mod">
          <ac:chgData name="Kristiyan Kolev" userId="106bd3f5af50ae46" providerId="LiveId" clId="{8E92F35A-2DC7-49FC-B845-5A17E9DD703E}" dt="2023-02-10T12:33:01.084" v="768" actId="478"/>
          <ac:spMkLst>
            <pc:docMk/>
            <pc:sldMk cId="2356351466" sldId="270"/>
            <ac:spMk id="31" creationId="{224484CE-033B-22BB-FC84-C37C346C0A96}"/>
          </ac:spMkLst>
        </pc:spChg>
        <pc:spChg chg="mod">
          <ac:chgData name="Kristiyan Kolev" userId="106bd3f5af50ae46" providerId="LiveId" clId="{8E92F35A-2DC7-49FC-B845-5A17E9DD703E}" dt="2023-02-10T12:33:24.879" v="773"/>
          <ac:spMkLst>
            <pc:docMk/>
            <pc:sldMk cId="2356351466" sldId="270"/>
            <ac:spMk id="34" creationId="{AAEDB084-B81D-7A6B-AA89-492260AABFDB}"/>
          </ac:spMkLst>
        </pc:spChg>
        <pc:spChg chg="mod">
          <ac:chgData name="Kristiyan Kolev" userId="106bd3f5af50ae46" providerId="LiveId" clId="{8E92F35A-2DC7-49FC-B845-5A17E9DD703E}" dt="2023-02-10T12:33:24.879" v="773"/>
          <ac:spMkLst>
            <pc:docMk/>
            <pc:sldMk cId="2356351466" sldId="270"/>
            <ac:spMk id="35" creationId="{9180D1A8-5057-E07D-F64A-42D03B8C8796}"/>
          </ac:spMkLst>
        </pc:spChg>
        <pc:spChg chg="mod">
          <ac:chgData name="Kristiyan Kolev" userId="106bd3f5af50ae46" providerId="LiveId" clId="{8E92F35A-2DC7-49FC-B845-5A17E9DD703E}" dt="2023-02-10T12:33:24.879" v="773"/>
          <ac:spMkLst>
            <pc:docMk/>
            <pc:sldMk cId="2356351466" sldId="270"/>
            <ac:spMk id="36" creationId="{A763074D-FBBD-36C9-AD35-55B70849CF81}"/>
          </ac:spMkLst>
        </pc:spChg>
        <pc:spChg chg="mod">
          <ac:chgData name="Kristiyan Kolev" userId="106bd3f5af50ae46" providerId="LiveId" clId="{8E92F35A-2DC7-49FC-B845-5A17E9DD703E}" dt="2023-02-10T12:33:24.879" v="773"/>
          <ac:spMkLst>
            <pc:docMk/>
            <pc:sldMk cId="2356351466" sldId="270"/>
            <ac:spMk id="37" creationId="{233F063B-A6E0-A6F5-8BE1-8E2B27782C35}"/>
          </ac:spMkLst>
        </pc:spChg>
        <pc:spChg chg="mod">
          <ac:chgData name="Kristiyan Kolev" userId="106bd3f5af50ae46" providerId="LiveId" clId="{8E92F35A-2DC7-49FC-B845-5A17E9DD703E}" dt="2023-02-10T12:33:40.167" v="775"/>
          <ac:spMkLst>
            <pc:docMk/>
            <pc:sldMk cId="2356351466" sldId="270"/>
            <ac:spMk id="39" creationId="{087E9228-E67C-9FDC-BE97-48A02D49AACA}"/>
          </ac:spMkLst>
        </pc:spChg>
        <pc:spChg chg="mod">
          <ac:chgData name="Kristiyan Kolev" userId="106bd3f5af50ae46" providerId="LiveId" clId="{8E92F35A-2DC7-49FC-B845-5A17E9DD703E}" dt="2023-02-10T12:33:40.167" v="775"/>
          <ac:spMkLst>
            <pc:docMk/>
            <pc:sldMk cId="2356351466" sldId="270"/>
            <ac:spMk id="40" creationId="{C720915A-70C5-F1EE-D75B-5E54CF90FC7A}"/>
          </ac:spMkLst>
        </pc:spChg>
        <pc:spChg chg="mod">
          <ac:chgData name="Kristiyan Kolev" userId="106bd3f5af50ae46" providerId="LiveId" clId="{8E92F35A-2DC7-49FC-B845-5A17E9DD703E}" dt="2023-02-10T12:33:40.167" v="775"/>
          <ac:spMkLst>
            <pc:docMk/>
            <pc:sldMk cId="2356351466" sldId="270"/>
            <ac:spMk id="41" creationId="{627C0E52-4CD0-91C7-2378-06F355B8559A}"/>
          </ac:spMkLst>
        </pc:spChg>
        <pc:spChg chg="mod">
          <ac:chgData name="Kristiyan Kolev" userId="106bd3f5af50ae46" providerId="LiveId" clId="{8E92F35A-2DC7-49FC-B845-5A17E9DD703E}" dt="2023-02-10T12:33:40.167" v="775"/>
          <ac:spMkLst>
            <pc:docMk/>
            <pc:sldMk cId="2356351466" sldId="270"/>
            <ac:spMk id="42" creationId="{65F5BE49-5FE1-C8BE-DB33-D9A3095EF118}"/>
          </ac:spMkLst>
        </pc:spChg>
        <pc:spChg chg="add mod ord">
          <ac:chgData name="Kristiyan Kolev" userId="106bd3f5af50ae46" providerId="LiveId" clId="{8E92F35A-2DC7-49FC-B845-5A17E9DD703E}" dt="2023-02-10T12:35:09.881" v="785" actId="167"/>
          <ac:spMkLst>
            <pc:docMk/>
            <pc:sldMk cId="2356351466" sldId="270"/>
            <ac:spMk id="43" creationId="{9FEF638E-77C0-A9D8-A392-22A71012A414}"/>
          </ac:spMkLst>
        </pc:spChg>
        <pc:spChg chg="add mod">
          <ac:chgData name="Kristiyan Kolev" userId="106bd3f5af50ae46" providerId="LiveId" clId="{8E92F35A-2DC7-49FC-B845-5A17E9DD703E}" dt="2023-02-10T12:35:42.953" v="788" actId="14100"/>
          <ac:spMkLst>
            <pc:docMk/>
            <pc:sldMk cId="2356351466" sldId="270"/>
            <ac:spMk id="44" creationId="{26AACB2C-5917-1834-62D9-232EBF660997}"/>
          </ac:spMkLst>
        </pc:spChg>
        <pc:spChg chg="add mod">
          <ac:chgData name="Kristiyan Kolev" userId="106bd3f5af50ae46" providerId="LiveId" clId="{8E92F35A-2DC7-49FC-B845-5A17E9DD703E}" dt="2023-02-10T12:36:11.920" v="796" actId="1076"/>
          <ac:spMkLst>
            <pc:docMk/>
            <pc:sldMk cId="2356351466" sldId="270"/>
            <ac:spMk id="45" creationId="{0B78DBEE-0B04-6389-1119-08C242CADE2B}"/>
          </ac:spMkLst>
        </pc:spChg>
        <pc:spChg chg="add mod">
          <ac:chgData name="Kristiyan Kolev" userId="106bd3f5af50ae46" providerId="LiveId" clId="{8E92F35A-2DC7-49FC-B845-5A17E9DD703E}" dt="2023-02-10T12:36:09.114" v="795" actId="1076"/>
          <ac:spMkLst>
            <pc:docMk/>
            <pc:sldMk cId="2356351466" sldId="270"/>
            <ac:spMk id="46" creationId="{15861708-ECED-E873-4C91-845C09C904F0}"/>
          </ac:spMkLst>
        </pc:spChg>
        <pc:spChg chg="add mod">
          <ac:chgData name="Kristiyan Kolev" userId="106bd3f5af50ae46" providerId="LiveId" clId="{8E92F35A-2DC7-49FC-B845-5A17E9DD703E}" dt="2023-02-10T12:36:20.303" v="799" actId="1076"/>
          <ac:spMkLst>
            <pc:docMk/>
            <pc:sldMk cId="2356351466" sldId="270"/>
            <ac:spMk id="47" creationId="{3EA65748-DE87-FE23-9FEB-CBE6F980A5BC}"/>
          </ac:spMkLst>
        </pc:spChg>
        <pc:spChg chg="add mod">
          <ac:chgData name="Kristiyan Kolev" userId="106bd3f5af50ae46" providerId="LiveId" clId="{8E92F35A-2DC7-49FC-B845-5A17E9DD703E}" dt="2023-02-10T12:36:25.456" v="801" actId="1076"/>
          <ac:spMkLst>
            <pc:docMk/>
            <pc:sldMk cId="2356351466" sldId="270"/>
            <ac:spMk id="48" creationId="{D8BBEEF5-5D32-0C54-F7E4-B29DEC5912D1}"/>
          </ac:spMkLst>
        </pc:spChg>
        <pc:grpChg chg="add mod">
          <ac:chgData name="Kristiyan Kolev" userId="106bd3f5af50ae46" providerId="LiveId" clId="{8E92F35A-2DC7-49FC-B845-5A17E9DD703E}" dt="2023-02-10T12:33:55.990" v="777" actId="1076"/>
          <ac:grpSpMkLst>
            <pc:docMk/>
            <pc:sldMk cId="2356351466" sldId="270"/>
            <ac:grpSpMk id="32" creationId="{245EFE39-674A-9054-D203-0607B33CE205}"/>
          </ac:grpSpMkLst>
        </pc:grpChg>
        <pc:grpChg chg="add mod">
          <ac:chgData name="Kristiyan Kolev" userId="106bd3f5af50ae46" providerId="LiveId" clId="{8E92F35A-2DC7-49FC-B845-5A17E9DD703E}" dt="2023-02-10T12:33:55.990" v="777" actId="1076"/>
          <ac:grpSpMkLst>
            <pc:docMk/>
            <pc:sldMk cId="2356351466" sldId="270"/>
            <ac:grpSpMk id="33" creationId="{87B89838-A41F-AB2A-E6E6-67865496C615}"/>
          </ac:grpSpMkLst>
        </pc:grpChg>
        <pc:grpChg chg="add mod">
          <ac:chgData name="Kristiyan Kolev" userId="106bd3f5af50ae46" providerId="LiveId" clId="{8E92F35A-2DC7-49FC-B845-5A17E9DD703E}" dt="2023-02-10T12:33:55.990" v="777" actId="1076"/>
          <ac:grpSpMkLst>
            <pc:docMk/>
            <pc:sldMk cId="2356351466" sldId="270"/>
            <ac:grpSpMk id="38" creationId="{B66A7D23-839C-DE6C-4692-F1042999A614}"/>
          </ac:grpSpMkLst>
        </pc:grpChg>
      </pc:sldChg>
      <pc:sldChg chg="modSp new del mod">
        <pc:chgData name="Kristiyan Kolev" userId="106bd3f5af50ae46" providerId="LiveId" clId="{8E92F35A-2DC7-49FC-B845-5A17E9DD703E}" dt="2023-02-10T12:39:19.505" v="818" actId="47"/>
        <pc:sldMkLst>
          <pc:docMk/>
          <pc:sldMk cId="714132122" sldId="271"/>
        </pc:sldMkLst>
        <pc:spChg chg="mod">
          <ac:chgData name="Kristiyan Kolev" userId="106bd3f5af50ae46" providerId="LiveId" clId="{8E92F35A-2DC7-49FC-B845-5A17E9DD703E}" dt="2023-02-10T12:37:39.190" v="805" actId="2711"/>
          <ac:spMkLst>
            <pc:docMk/>
            <pc:sldMk cId="714132122" sldId="271"/>
            <ac:spMk id="2" creationId="{965A9261-156F-65B3-220A-8A89B675B431}"/>
          </ac:spMkLst>
        </pc:spChg>
        <pc:spChg chg="mod">
          <ac:chgData name="Kristiyan Kolev" userId="106bd3f5af50ae46" providerId="LiveId" clId="{8E92F35A-2DC7-49FC-B845-5A17E9DD703E}" dt="2023-02-10T12:37:44.348" v="806" actId="14100"/>
          <ac:spMkLst>
            <pc:docMk/>
            <pc:sldMk cId="714132122" sldId="271"/>
            <ac:spMk id="3" creationId="{9BFBEA34-CF33-14A5-36D3-420DBB360A15}"/>
          </ac:spMkLst>
        </pc:spChg>
        <pc:spChg chg="mod">
          <ac:chgData name="Kristiyan Kolev" userId="106bd3f5af50ae46" providerId="LiveId" clId="{8E92F35A-2DC7-49FC-B845-5A17E9DD703E}" dt="2023-02-10T12:38:05.392" v="811" actId="1076"/>
          <ac:spMkLst>
            <pc:docMk/>
            <pc:sldMk cId="714132122" sldId="271"/>
            <ac:spMk id="5" creationId="{5B80C588-B188-C131-D557-74805F2C419F}"/>
          </ac:spMkLst>
        </pc:spChg>
      </pc:sldChg>
      <pc:sldChg chg="addSp modSp new mod">
        <pc:chgData name="Kristiyan Kolev" userId="106bd3f5af50ae46" providerId="LiveId" clId="{8E92F35A-2DC7-49FC-B845-5A17E9DD703E}" dt="2023-02-10T12:06:21.012" v="530"/>
        <pc:sldMkLst>
          <pc:docMk/>
          <pc:sldMk cId="3149573086" sldId="272"/>
        </pc:sldMkLst>
        <pc:spChg chg="mod">
          <ac:chgData name="Kristiyan Kolev" userId="106bd3f5af50ae46" providerId="LiveId" clId="{8E92F35A-2DC7-49FC-B845-5A17E9DD703E}" dt="2023-02-10T11:56:51.091" v="473" actId="20577"/>
          <ac:spMkLst>
            <pc:docMk/>
            <pc:sldMk cId="3149573086" sldId="272"/>
            <ac:spMk id="2" creationId="{F9717A7D-8879-7EFC-DC9E-E127DE45376C}"/>
          </ac:spMkLst>
        </pc:spChg>
        <pc:spChg chg="mod">
          <ac:chgData name="Kristiyan Kolev" userId="106bd3f5af50ae46" providerId="LiveId" clId="{8E92F35A-2DC7-49FC-B845-5A17E9DD703E}" dt="2023-02-10T12:06:21.012" v="530"/>
          <ac:spMkLst>
            <pc:docMk/>
            <pc:sldMk cId="3149573086" sldId="272"/>
            <ac:spMk id="3" creationId="{2B98A8DC-DF79-D108-5B9F-67CC3FC59973}"/>
          </ac:spMkLst>
        </pc:spChg>
        <pc:picChg chg="add mod">
          <ac:chgData name="Kristiyan Kolev" userId="106bd3f5af50ae46" providerId="LiveId" clId="{8E92F35A-2DC7-49FC-B845-5A17E9DD703E}" dt="2023-02-10T12:05:03.744" v="524" actId="1076"/>
          <ac:picMkLst>
            <pc:docMk/>
            <pc:sldMk cId="3149573086" sldId="272"/>
            <ac:picMk id="7" creationId="{ED583965-3F11-C341-EA06-806E08E89F8D}"/>
          </ac:picMkLst>
        </pc:picChg>
      </pc:sldChg>
      <pc:sldChg chg="modSp new mod">
        <pc:chgData name="Kristiyan Kolev" userId="106bd3f5af50ae46" providerId="LiveId" clId="{8E92F35A-2DC7-49FC-B845-5A17E9DD703E}" dt="2023-02-11T06:43:37.245" v="3087" actId="20577"/>
        <pc:sldMkLst>
          <pc:docMk/>
          <pc:sldMk cId="1878585893" sldId="273"/>
        </pc:sldMkLst>
        <pc:spChg chg="mod">
          <ac:chgData name="Kristiyan Kolev" userId="106bd3f5af50ae46" providerId="LiveId" clId="{8E92F35A-2DC7-49FC-B845-5A17E9DD703E}" dt="2023-02-11T06:42:37.450" v="3046" actId="20577"/>
          <ac:spMkLst>
            <pc:docMk/>
            <pc:sldMk cId="1878585893" sldId="273"/>
            <ac:spMk id="2" creationId="{F3EF94AC-0972-71D3-976E-7E6FF0ABC9D2}"/>
          </ac:spMkLst>
        </pc:spChg>
        <pc:spChg chg="mod">
          <ac:chgData name="Kristiyan Kolev" userId="106bd3f5af50ae46" providerId="LiveId" clId="{8E92F35A-2DC7-49FC-B845-5A17E9DD703E}" dt="2023-02-11T06:43:37.245" v="3087" actId="20577"/>
          <ac:spMkLst>
            <pc:docMk/>
            <pc:sldMk cId="1878585893" sldId="273"/>
            <ac:spMk id="3" creationId="{C16BEB54-10F5-C383-0F5C-F8ED79CD407A}"/>
          </ac:spMkLst>
        </pc:spChg>
      </pc:sldChg>
      <pc:sldChg chg="addSp modSp new mod">
        <pc:chgData name="Kristiyan Kolev" userId="106bd3f5af50ae46" providerId="LiveId" clId="{8E92F35A-2DC7-49FC-B845-5A17E9DD703E}" dt="2023-02-10T13:09:30.095" v="1213" actId="5793"/>
        <pc:sldMkLst>
          <pc:docMk/>
          <pc:sldMk cId="1216545555" sldId="274"/>
        </pc:sldMkLst>
        <pc:spChg chg="mod">
          <ac:chgData name="Kristiyan Kolev" userId="106bd3f5af50ae46" providerId="LiveId" clId="{8E92F35A-2DC7-49FC-B845-5A17E9DD703E}" dt="2023-02-10T13:09:22.896" v="1204"/>
          <ac:spMkLst>
            <pc:docMk/>
            <pc:sldMk cId="1216545555" sldId="274"/>
            <ac:spMk id="2" creationId="{55A77ABB-58AE-F670-59F8-AA6928E45B3B}"/>
          </ac:spMkLst>
        </pc:spChg>
        <pc:spChg chg="mod">
          <ac:chgData name="Kristiyan Kolev" userId="106bd3f5af50ae46" providerId="LiveId" clId="{8E92F35A-2DC7-49FC-B845-5A17E9DD703E}" dt="2023-02-10T13:09:30.095" v="1213" actId="5793"/>
          <ac:spMkLst>
            <pc:docMk/>
            <pc:sldMk cId="1216545555" sldId="274"/>
            <ac:spMk id="3" creationId="{55095F43-DBC9-28C3-9B4F-B766E2D9588F}"/>
          </ac:spMkLst>
        </pc:spChg>
        <pc:spChg chg="add mod">
          <ac:chgData name="Kristiyan Kolev" userId="106bd3f5af50ae46" providerId="LiveId" clId="{8E92F35A-2DC7-49FC-B845-5A17E9DD703E}" dt="2023-02-10T12:59:14.677" v="1120" actId="1076"/>
          <ac:spMkLst>
            <pc:docMk/>
            <pc:sldMk cId="1216545555" sldId="274"/>
            <ac:spMk id="6" creationId="{38E621A3-0CB9-EE7A-D94D-69C876261EAF}"/>
          </ac:spMkLst>
        </pc:spChg>
      </pc:sldChg>
      <pc:sldChg chg="addSp modSp new mod">
        <pc:chgData name="Kristiyan Kolev" userId="106bd3f5af50ae46" providerId="LiveId" clId="{8E92F35A-2DC7-49FC-B845-5A17E9DD703E}" dt="2023-02-10T13:11:04.146" v="1258"/>
        <pc:sldMkLst>
          <pc:docMk/>
          <pc:sldMk cId="2250315734" sldId="275"/>
        </pc:sldMkLst>
        <pc:spChg chg="mod">
          <ac:chgData name="Kristiyan Kolev" userId="106bd3f5af50ae46" providerId="LiveId" clId="{8E92F35A-2DC7-49FC-B845-5A17E9DD703E}" dt="2023-02-10T13:01:34.362" v="1136" actId="20577"/>
          <ac:spMkLst>
            <pc:docMk/>
            <pc:sldMk cId="2250315734" sldId="275"/>
            <ac:spMk id="2" creationId="{2B8BA541-044F-7311-9021-94F9E1F4D33C}"/>
          </ac:spMkLst>
        </pc:spChg>
        <pc:spChg chg="mod">
          <ac:chgData name="Kristiyan Kolev" userId="106bd3f5af50ae46" providerId="LiveId" clId="{8E92F35A-2DC7-49FC-B845-5A17E9DD703E}" dt="2023-02-10T13:11:04.146" v="1258"/>
          <ac:spMkLst>
            <pc:docMk/>
            <pc:sldMk cId="2250315734" sldId="275"/>
            <ac:spMk id="3" creationId="{3A624AE5-EFD7-9A16-A255-238DD6E2DFCE}"/>
          </ac:spMkLst>
        </pc:spChg>
        <pc:spChg chg="add mod">
          <ac:chgData name="Kristiyan Kolev" userId="106bd3f5af50ae46" providerId="LiveId" clId="{8E92F35A-2DC7-49FC-B845-5A17E9DD703E}" dt="2023-02-10T13:05:39.930" v="1174" actId="20577"/>
          <ac:spMkLst>
            <pc:docMk/>
            <pc:sldMk cId="2250315734" sldId="275"/>
            <ac:spMk id="6" creationId="{CC054321-D320-09E2-48A7-C94A57FAEB0A}"/>
          </ac:spMkLst>
        </pc:spChg>
      </pc:sldChg>
      <pc:sldChg chg="addSp delSp modSp new mod">
        <pc:chgData name="Kristiyan Kolev" userId="106bd3f5af50ae46" providerId="LiveId" clId="{8E92F35A-2DC7-49FC-B845-5A17E9DD703E}" dt="2023-02-10T13:27:35.883" v="1503" actId="1076"/>
        <pc:sldMkLst>
          <pc:docMk/>
          <pc:sldMk cId="2947566069" sldId="276"/>
        </pc:sldMkLst>
        <pc:spChg chg="mod">
          <ac:chgData name="Kristiyan Kolev" userId="106bd3f5af50ae46" providerId="LiveId" clId="{8E92F35A-2DC7-49FC-B845-5A17E9DD703E}" dt="2023-02-10T13:27:35.883" v="1503" actId="1076"/>
          <ac:spMkLst>
            <pc:docMk/>
            <pc:sldMk cId="2947566069" sldId="276"/>
            <ac:spMk id="2" creationId="{DAF9D7F0-B428-8A7C-DD80-FAE71E26CEA2}"/>
          </ac:spMkLst>
        </pc:spChg>
        <pc:spChg chg="mod">
          <ac:chgData name="Kristiyan Kolev" userId="106bd3f5af50ae46" providerId="LiveId" clId="{8E92F35A-2DC7-49FC-B845-5A17E9DD703E}" dt="2023-02-10T13:27:34.117" v="1502"/>
          <ac:spMkLst>
            <pc:docMk/>
            <pc:sldMk cId="2947566069" sldId="276"/>
            <ac:spMk id="3" creationId="{62C100A3-6D80-B8DE-D5D1-1788D9728DD4}"/>
          </ac:spMkLst>
        </pc:spChg>
        <pc:spChg chg="add del mod">
          <ac:chgData name="Kristiyan Kolev" userId="106bd3f5af50ae46" providerId="LiveId" clId="{8E92F35A-2DC7-49FC-B845-5A17E9DD703E}" dt="2023-02-10T13:20:52.272" v="1362" actId="478"/>
          <ac:spMkLst>
            <pc:docMk/>
            <pc:sldMk cId="2947566069" sldId="276"/>
            <ac:spMk id="6" creationId="{3CA0EC59-471F-C771-8B32-1C775CF42399}"/>
          </ac:spMkLst>
        </pc:spChg>
        <pc:spChg chg="add del mod ord">
          <ac:chgData name="Kristiyan Kolev" userId="106bd3f5af50ae46" providerId="LiveId" clId="{8E92F35A-2DC7-49FC-B845-5A17E9DD703E}" dt="2023-02-10T13:19:06.157" v="1325" actId="478"/>
          <ac:spMkLst>
            <pc:docMk/>
            <pc:sldMk cId="2947566069" sldId="276"/>
            <ac:spMk id="7" creationId="{5F0E89E0-2489-92DE-56F1-8B6C93C243DA}"/>
          </ac:spMkLst>
        </pc:spChg>
        <pc:spChg chg="add del mod">
          <ac:chgData name="Kristiyan Kolev" userId="106bd3f5af50ae46" providerId="LiveId" clId="{8E92F35A-2DC7-49FC-B845-5A17E9DD703E}" dt="2023-02-10T13:20:52.872" v="1363" actId="478"/>
          <ac:spMkLst>
            <pc:docMk/>
            <pc:sldMk cId="2947566069" sldId="276"/>
            <ac:spMk id="8" creationId="{AA0FEDC1-A05B-4EB9-7009-1C70DA485D1C}"/>
          </ac:spMkLst>
        </pc:spChg>
        <pc:spChg chg="add del">
          <ac:chgData name="Kristiyan Kolev" userId="106bd3f5af50ae46" providerId="LiveId" clId="{8E92F35A-2DC7-49FC-B845-5A17E9DD703E}" dt="2023-02-10T13:21:09.939" v="1365" actId="478"/>
          <ac:spMkLst>
            <pc:docMk/>
            <pc:sldMk cId="2947566069" sldId="276"/>
            <ac:spMk id="9" creationId="{937F9CFA-2F62-8D57-8C0E-1C09E62D677A}"/>
          </ac:spMkLst>
        </pc:spChg>
        <pc:spChg chg="add mod">
          <ac:chgData name="Kristiyan Kolev" userId="106bd3f5af50ae46" providerId="LiveId" clId="{8E92F35A-2DC7-49FC-B845-5A17E9DD703E}" dt="2023-02-10T13:27:02.547" v="1496" actId="164"/>
          <ac:spMkLst>
            <pc:docMk/>
            <pc:sldMk cId="2947566069" sldId="276"/>
            <ac:spMk id="10" creationId="{2A3103B2-ED25-A94B-6230-9032D053A90A}"/>
          </ac:spMkLst>
        </pc:spChg>
        <pc:spChg chg="add mod">
          <ac:chgData name="Kristiyan Kolev" userId="106bd3f5af50ae46" providerId="LiveId" clId="{8E92F35A-2DC7-49FC-B845-5A17E9DD703E}" dt="2023-02-10T13:27:02.547" v="1496" actId="164"/>
          <ac:spMkLst>
            <pc:docMk/>
            <pc:sldMk cId="2947566069" sldId="276"/>
            <ac:spMk id="11" creationId="{9537EE7C-01CD-D394-17E1-EC4E0A137382}"/>
          </ac:spMkLst>
        </pc:spChg>
        <pc:spChg chg="add del mod">
          <ac:chgData name="Kristiyan Kolev" userId="106bd3f5af50ae46" providerId="LiveId" clId="{8E92F35A-2DC7-49FC-B845-5A17E9DD703E}" dt="2023-02-10T13:24:25.995" v="1388" actId="478"/>
          <ac:spMkLst>
            <pc:docMk/>
            <pc:sldMk cId="2947566069" sldId="276"/>
            <ac:spMk id="12" creationId="{2BB47283-7E19-F03F-B80A-F2CF0CAEFF57}"/>
          </ac:spMkLst>
        </pc:spChg>
        <pc:spChg chg="add mod">
          <ac:chgData name="Kristiyan Kolev" userId="106bd3f5af50ae46" providerId="LiveId" clId="{8E92F35A-2DC7-49FC-B845-5A17E9DD703E}" dt="2023-02-10T13:27:02.547" v="1496" actId="164"/>
          <ac:spMkLst>
            <pc:docMk/>
            <pc:sldMk cId="2947566069" sldId="276"/>
            <ac:spMk id="13" creationId="{FEE6A5FC-7720-6237-36CD-082C619634BB}"/>
          </ac:spMkLst>
        </pc:spChg>
        <pc:spChg chg="add mod">
          <ac:chgData name="Kristiyan Kolev" userId="106bd3f5af50ae46" providerId="LiveId" clId="{8E92F35A-2DC7-49FC-B845-5A17E9DD703E}" dt="2023-02-10T13:27:02.547" v="1496" actId="164"/>
          <ac:spMkLst>
            <pc:docMk/>
            <pc:sldMk cId="2947566069" sldId="276"/>
            <ac:spMk id="14" creationId="{8D5E7CD0-ED1D-3C25-E019-B072666CAD70}"/>
          </ac:spMkLst>
        </pc:spChg>
        <pc:grpChg chg="add mod">
          <ac:chgData name="Kristiyan Kolev" userId="106bd3f5af50ae46" providerId="LiveId" clId="{8E92F35A-2DC7-49FC-B845-5A17E9DD703E}" dt="2023-02-10T13:27:11.816" v="1501" actId="1076"/>
          <ac:grpSpMkLst>
            <pc:docMk/>
            <pc:sldMk cId="2947566069" sldId="276"/>
            <ac:grpSpMk id="15" creationId="{A0097C60-2F42-5841-143B-74F2942CFCC3}"/>
          </ac:grpSpMkLst>
        </pc:grpChg>
      </pc:sldChg>
      <pc:sldChg chg="addSp delSp modSp new mod modShow">
        <pc:chgData name="Kristiyan Kolev" userId="106bd3f5af50ae46" providerId="LiveId" clId="{8E92F35A-2DC7-49FC-B845-5A17E9DD703E}" dt="2023-02-11T06:48:51.502" v="3130" actId="729"/>
        <pc:sldMkLst>
          <pc:docMk/>
          <pc:sldMk cId="1291231431" sldId="277"/>
        </pc:sldMkLst>
        <pc:spChg chg="mod">
          <ac:chgData name="Kristiyan Kolev" userId="106bd3f5af50ae46" providerId="LiveId" clId="{8E92F35A-2DC7-49FC-B845-5A17E9DD703E}" dt="2023-02-11T06:48:42.020" v="3128" actId="27636"/>
          <ac:spMkLst>
            <pc:docMk/>
            <pc:sldMk cId="1291231431" sldId="277"/>
            <ac:spMk id="2" creationId="{B7BC09FF-D1B1-978C-A782-398CBE3B838E}"/>
          </ac:spMkLst>
        </pc:spChg>
        <pc:spChg chg="add del mod">
          <ac:chgData name="Kristiyan Kolev" userId="106bd3f5af50ae46" providerId="LiveId" clId="{8E92F35A-2DC7-49FC-B845-5A17E9DD703E}" dt="2023-02-11T06:48:41.964" v="3127"/>
          <ac:spMkLst>
            <pc:docMk/>
            <pc:sldMk cId="1291231431" sldId="277"/>
            <ac:spMk id="3" creationId="{291BA550-19A2-7145-C5ED-23AACC5FE0F0}"/>
          </ac:spMkLst>
        </pc:spChg>
        <pc:spChg chg="del">
          <ac:chgData name="Kristiyan Kolev" userId="106bd3f5af50ae46" providerId="LiveId" clId="{8E92F35A-2DC7-49FC-B845-5A17E9DD703E}" dt="2023-02-10T13:32:05.539" v="1516" actId="478"/>
          <ac:spMkLst>
            <pc:docMk/>
            <pc:sldMk cId="1291231431" sldId="277"/>
            <ac:spMk id="3" creationId="{AD19E4A5-A298-8584-3C68-5EBB476A7ED0}"/>
          </ac:spMkLst>
        </pc:spChg>
        <pc:spChg chg="mod">
          <ac:chgData name="Kristiyan Kolev" userId="106bd3f5af50ae46" providerId="LiveId" clId="{8E92F35A-2DC7-49FC-B845-5A17E9DD703E}" dt="2023-02-11T06:48:41.964" v="3127"/>
          <ac:spMkLst>
            <pc:docMk/>
            <pc:sldMk cId="1291231431" sldId="277"/>
            <ac:spMk id="4" creationId="{1A8C4F9D-3A6C-0E55-810F-D7688BD6AA08}"/>
          </ac:spMkLst>
        </pc:spChg>
        <pc:spChg chg="mod">
          <ac:chgData name="Kristiyan Kolev" userId="106bd3f5af50ae46" providerId="LiveId" clId="{8E92F35A-2DC7-49FC-B845-5A17E9DD703E}" dt="2023-02-11T06:48:41.964" v="3127"/>
          <ac:spMkLst>
            <pc:docMk/>
            <pc:sldMk cId="1291231431" sldId="277"/>
            <ac:spMk id="5" creationId="{B3136A5A-0EFC-1033-1EC9-DC3FDBA7E0D4}"/>
          </ac:spMkLst>
        </pc:spChg>
        <pc:spChg chg="add del mod">
          <ac:chgData name="Kristiyan Kolev" userId="106bd3f5af50ae46" providerId="LiveId" clId="{8E92F35A-2DC7-49FC-B845-5A17E9DD703E}" dt="2023-02-11T06:48:41.964" v="3127"/>
          <ac:spMkLst>
            <pc:docMk/>
            <pc:sldMk cId="1291231431" sldId="277"/>
            <ac:spMk id="6" creationId="{9CB795FE-CD09-8A5E-D071-549F90AFCE56}"/>
          </ac:spMkLst>
        </pc:spChg>
        <pc:spChg chg="add del mod">
          <ac:chgData name="Kristiyan Kolev" userId="106bd3f5af50ae46" providerId="LiveId" clId="{8E92F35A-2DC7-49FC-B845-5A17E9DD703E}" dt="2023-02-11T06:48:41.964" v="3127"/>
          <ac:spMkLst>
            <pc:docMk/>
            <pc:sldMk cId="1291231431" sldId="277"/>
            <ac:spMk id="8" creationId="{D5160F53-B741-2A44-A4A6-720F7602D696}"/>
          </ac:spMkLst>
        </pc:spChg>
        <pc:spChg chg="add mod">
          <ac:chgData name="Kristiyan Kolev" userId="106bd3f5af50ae46" providerId="LiveId" clId="{8E92F35A-2DC7-49FC-B845-5A17E9DD703E}" dt="2023-02-10T13:48:14.280" v="1958" actId="1076"/>
          <ac:spMkLst>
            <pc:docMk/>
            <pc:sldMk cId="1291231431" sldId="277"/>
            <ac:spMk id="9" creationId="{76ECE219-69D4-350B-26CD-5F8BF06796BB}"/>
          </ac:spMkLst>
        </pc:spChg>
        <pc:spChg chg="add mod">
          <ac:chgData name="Kristiyan Kolev" userId="106bd3f5af50ae46" providerId="LiveId" clId="{8E92F35A-2DC7-49FC-B845-5A17E9DD703E}" dt="2023-02-10T13:40:20.533" v="1569" actId="164"/>
          <ac:spMkLst>
            <pc:docMk/>
            <pc:sldMk cId="1291231431" sldId="277"/>
            <ac:spMk id="10" creationId="{B2374D48-4D55-081E-6ACB-EAD0E1DB9447}"/>
          </ac:spMkLst>
        </pc:spChg>
        <pc:spChg chg="add del mod">
          <ac:chgData name="Kristiyan Kolev" userId="106bd3f5af50ae46" providerId="LiveId" clId="{8E92F35A-2DC7-49FC-B845-5A17E9DD703E}" dt="2023-02-10T13:40:23.103" v="1570" actId="478"/>
          <ac:spMkLst>
            <pc:docMk/>
            <pc:sldMk cId="1291231431" sldId="277"/>
            <ac:spMk id="11" creationId="{618E1080-C140-69FD-6A52-C1601D9763E5}"/>
          </ac:spMkLst>
        </pc:spChg>
        <pc:spChg chg="add del mod">
          <ac:chgData name="Kristiyan Kolev" userId="106bd3f5af50ae46" providerId="LiveId" clId="{8E92F35A-2DC7-49FC-B845-5A17E9DD703E}" dt="2023-02-11T06:48:46.989" v="3129" actId="478"/>
          <ac:spMkLst>
            <pc:docMk/>
            <pc:sldMk cId="1291231431" sldId="277"/>
            <ac:spMk id="11" creationId="{976E3C4D-2DF7-CE7D-812C-D681324EA56D}"/>
          </ac:spMkLst>
        </pc:spChg>
        <pc:spChg chg="add mod">
          <ac:chgData name="Kristiyan Kolev" userId="106bd3f5af50ae46" providerId="LiveId" clId="{8E92F35A-2DC7-49FC-B845-5A17E9DD703E}" dt="2023-02-10T13:40:20.533" v="1569" actId="164"/>
          <ac:spMkLst>
            <pc:docMk/>
            <pc:sldMk cId="1291231431" sldId="277"/>
            <ac:spMk id="12" creationId="{541B1BBE-60EF-E4D9-E226-FDDEEE644774}"/>
          </ac:spMkLst>
        </pc:spChg>
        <pc:spChg chg="add del mod">
          <ac:chgData name="Kristiyan Kolev" userId="106bd3f5af50ae46" providerId="LiveId" clId="{8E92F35A-2DC7-49FC-B845-5A17E9DD703E}" dt="2023-02-10T13:40:25.561" v="1572"/>
          <ac:spMkLst>
            <pc:docMk/>
            <pc:sldMk cId="1291231431" sldId="277"/>
            <ac:spMk id="14" creationId="{1B573FDE-BBF1-9962-7AA5-9296B99A54C0}"/>
          </ac:spMkLst>
        </pc:spChg>
        <pc:spChg chg="mod">
          <ac:chgData name="Kristiyan Kolev" userId="106bd3f5af50ae46" providerId="LiveId" clId="{8E92F35A-2DC7-49FC-B845-5A17E9DD703E}" dt="2023-02-10T13:48:22.872" v="1961" actId="1076"/>
          <ac:spMkLst>
            <pc:docMk/>
            <pc:sldMk cId="1291231431" sldId="277"/>
            <ac:spMk id="16" creationId="{B03E41C3-4260-F7EE-A5FB-97B0C138626D}"/>
          </ac:spMkLst>
        </pc:spChg>
        <pc:spChg chg="mod">
          <ac:chgData name="Kristiyan Kolev" userId="106bd3f5af50ae46" providerId="LiveId" clId="{8E92F35A-2DC7-49FC-B845-5A17E9DD703E}" dt="2023-02-10T13:40:34.451" v="1578" actId="20577"/>
          <ac:spMkLst>
            <pc:docMk/>
            <pc:sldMk cId="1291231431" sldId="277"/>
            <ac:spMk id="17" creationId="{5F08A405-504C-D9BD-B2A8-8D66E5BA4A96}"/>
          </ac:spMkLst>
        </pc:spChg>
        <pc:spChg chg="mod">
          <ac:chgData name="Kristiyan Kolev" userId="106bd3f5af50ae46" providerId="LiveId" clId="{8E92F35A-2DC7-49FC-B845-5A17E9DD703E}" dt="2023-02-10T13:41:05.060" v="1622" actId="20577"/>
          <ac:spMkLst>
            <pc:docMk/>
            <pc:sldMk cId="1291231431" sldId="277"/>
            <ac:spMk id="19" creationId="{D4AFF2F7-3364-4CA2-6B2E-AAFFB355F1C9}"/>
          </ac:spMkLst>
        </pc:spChg>
        <pc:spChg chg="mod">
          <ac:chgData name="Kristiyan Kolev" userId="106bd3f5af50ae46" providerId="LiveId" clId="{8E92F35A-2DC7-49FC-B845-5A17E9DD703E}" dt="2023-02-10T13:40:56.613" v="1606" actId="20577"/>
          <ac:spMkLst>
            <pc:docMk/>
            <pc:sldMk cId="1291231431" sldId="277"/>
            <ac:spMk id="20" creationId="{6D28C4EA-BF76-FC91-E8A5-BDF3A8CFD23B}"/>
          </ac:spMkLst>
        </pc:spChg>
        <pc:spChg chg="mod">
          <ac:chgData name="Kristiyan Kolev" userId="106bd3f5af50ae46" providerId="LiveId" clId="{8E92F35A-2DC7-49FC-B845-5A17E9DD703E}" dt="2023-02-10T13:41:43.801" v="1659" actId="20577"/>
          <ac:spMkLst>
            <pc:docMk/>
            <pc:sldMk cId="1291231431" sldId="277"/>
            <ac:spMk id="22" creationId="{8FB9E208-3908-B74A-96FA-F95C64FC3968}"/>
          </ac:spMkLst>
        </pc:spChg>
        <pc:spChg chg="mod">
          <ac:chgData name="Kristiyan Kolev" userId="106bd3f5af50ae46" providerId="LiveId" clId="{8E92F35A-2DC7-49FC-B845-5A17E9DD703E}" dt="2023-02-10T13:41:28.123" v="1638" actId="1076"/>
          <ac:spMkLst>
            <pc:docMk/>
            <pc:sldMk cId="1291231431" sldId="277"/>
            <ac:spMk id="23" creationId="{22DC2D4A-E6A9-90B7-5F78-FABD26FB40C2}"/>
          </ac:spMkLst>
        </pc:spChg>
        <pc:spChg chg="mod topLvl">
          <ac:chgData name="Kristiyan Kolev" userId="106bd3f5af50ae46" providerId="LiveId" clId="{8E92F35A-2DC7-49FC-B845-5A17E9DD703E}" dt="2023-02-10T13:43:00.834" v="1725" actId="20577"/>
          <ac:spMkLst>
            <pc:docMk/>
            <pc:sldMk cId="1291231431" sldId="277"/>
            <ac:spMk id="25" creationId="{7693CD05-FE9D-C22D-0D77-BEBDD55A4A87}"/>
          </ac:spMkLst>
        </pc:spChg>
        <pc:spChg chg="add del mod topLvl">
          <ac:chgData name="Kristiyan Kolev" userId="106bd3f5af50ae46" providerId="LiveId" clId="{8E92F35A-2DC7-49FC-B845-5A17E9DD703E}" dt="2023-02-10T13:41:55.809" v="1666" actId="20577"/>
          <ac:spMkLst>
            <pc:docMk/>
            <pc:sldMk cId="1291231431" sldId="277"/>
            <ac:spMk id="26" creationId="{B09CFD7F-D0B5-3D8E-1757-C73429391F52}"/>
          </ac:spMkLst>
        </pc:spChg>
        <pc:spChg chg="mod">
          <ac:chgData name="Kristiyan Kolev" userId="106bd3f5af50ae46" providerId="LiveId" clId="{8E92F35A-2DC7-49FC-B845-5A17E9DD703E}" dt="2023-02-10T13:42:36.699" v="1721" actId="20577"/>
          <ac:spMkLst>
            <pc:docMk/>
            <pc:sldMk cId="1291231431" sldId="277"/>
            <ac:spMk id="28" creationId="{63E1545D-2020-5209-4019-4CCDBAEAB73D}"/>
          </ac:spMkLst>
        </pc:spChg>
        <pc:spChg chg="mod">
          <ac:chgData name="Kristiyan Kolev" userId="106bd3f5af50ae46" providerId="LiveId" clId="{8E92F35A-2DC7-49FC-B845-5A17E9DD703E}" dt="2023-02-10T13:42:19.602" v="1696" actId="20577"/>
          <ac:spMkLst>
            <pc:docMk/>
            <pc:sldMk cId="1291231431" sldId="277"/>
            <ac:spMk id="29" creationId="{0B5781AF-D238-4430-F5FD-CCB15C75B65F}"/>
          </ac:spMkLst>
        </pc:spChg>
        <pc:spChg chg="mod">
          <ac:chgData name="Kristiyan Kolev" userId="106bd3f5af50ae46" providerId="LiveId" clId="{8E92F35A-2DC7-49FC-B845-5A17E9DD703E}" dt="2023-02-10T13:43:24.991" v="1755" actId="20577"/>
          <ac:spMkLst>
            <pc:docMk/>
            <pc:sldMk cId="1291231431" sldId="277"/>
            <ac:spMk id="31" creationId="{0197EE40-0E9D-1A9A-7331-0773A329A2EA}"/>
          </ac:spMkLst>
        </pc:spChg>
        <pc:spChg chg="mod">
          <ac:chgData name="Kristiyan Kolev" userId="106bd3f5af50ae46" providerId="LiveId" clId="{8E92F35A-2DC7-49FC-B845-5A17E9DD703E}" dt="2023-02-10T13:43:33.606" v="1757" actId="1076"/>
          <ac:spMkLst>
            <pc:docMk/>
            <pc:sldMk cId="1291231431" sldId="277"/>
            <ac:spMk id="32" creationId="{0A4BB68E-6E70-1E06-EDD6-A061691F9FA9}"/>
          </ac:spMkLst>
        </pc:spChg>
        <pc:spChg chg="mod">
          <ac:chgData name="Kristiyan Kolev" userId="106bd3f5af50ae46" providerId="LiveId" clId="{8E92F35A-2DC7-49FC-B845-5A17E9DD703E}" dt="2023-02-10T13:43:45.345" v="1771" actId="20577"/>
          <ac:spMkLst>
            <pc:docMk/>
            <pc:sldMk cId="1291231431" sldId="277"/>
            <ac:spMk id="34" creationId="{E151094E-F7B0-8FEE-7FF1-7E8A88E864BC}"/>
          </ac:spMkLst>
        </pc:spChg>
        <pc:spChg chg="mod">
          <ac:chgData name="Kristiyan Kolev" userId="106bd3f5af50ae46" providerId="LiveId" clId="{8E92F35A-2DC7-49FC-B845-5A17E9DD703E}" dt="2023-02-10T13:43:40.354" v="1765" actId="20577"/>
          <ac:spMkLst>
            <pc:docMk/>
            <pc:sldMk cId="1291231431" sldId="277"/>
            <ac:spMk id="35" creationId="{1E394893-46C3-8764-EC35-ED3362C469C9}"/>
          </ac:spMkLst>
        </pc:spChg>
        <pc:spChg chg="mod">
          <ac:chgData name="Kristiyan Kolev" userId="106bd3f5af50ae46" providerId="LiveId" clId="{8E92F35A-2DC7-49FC-B845-5A17E9DD703E}" dt="2023-02-10T13:50:22.912" v="1986" actId="20577"/>
          <ac:spMkLst>
            <pc:docMk/>
            <pc:sldMk cId="1291231431" sldId="277"/>
            <ac:spMk id="37" creationId="{9B24680E-8A51-548C-33C0-2D7180668C3D}"/>
          </ac:spMkLst>
        </pc:spChg>
        <pc:spChg chg="mod">
          <ac:chgData name="Kristiyan Kolev" userId="106bd3f5af50ae46" providerId="LiveId" clId="{8E92F35A-2DC7-49FC-B845-5A17E9DD703E}" dt="2023-02-10T13:43:52.683" v="1775" actId="20577"/>
          <ac:spMkLst>
            <pc:docMk/>
            <pc:sldMk cId="1291231431" sldId="277"/>
            <ac:spMk id="38" creationId="{6FC36B9A-F60A-3074-F2D9-1717BC3E3002}"/>
          </ac:spMkLst>
        </pc:spChg>
        <pc:spChg chg="mod">
          <ac:chgData name="Kristiyan Kolev" userId="106bd3f5af50ae46" providerId="LiveId" clId="{8E92F35A-2DC7-49FC-B845-5A17E9DD703E}" dt="2023-02-10T13:45:39.264" v="1922" actId="20577"/>
          <ac:spMkLst>
            <pc:docMk/>
            <pc:sldMk cId="1291231431" sldId="277"/>
            <ac:spMk id="40" creationId="{6BB54CD0-BA30-0D12-394B-EE8F511B301D}"/>
          </ac:spMkLst>
        </pc:spChg>
        <pc:spChg chg="mod">
          <ac:chgData name="Kristiyan Kolev" userId="106bd3f5af50ae46" providerId="LiveId" clId="{8E92F35A-2DC7-49FC-B845-5A17E9DD703E}" dt="2023-02-10T13:44:32.056" v="1801" actId="20577"/>
          <ac:spMkLst>
            <pc:docMk/>
            <pc:sldMk cId="1291231431" sldId="277"/>
            <ac:spMk id="41" creationId="{22FF0B49-2734-6599-8E41-90298E494F94}"/>
          </ac:spMkLst>
        </pc:spChg>
        <pc:spChg chg="mod">
          <ac:chgData name="Kristiyan Kolev" userId="106bd3f5af50ae46" providerId="LiveId" clId="{8E92F35A-2DC7-49FC-B845-5A17E9DD703E}" dt="2023-02-10T13:50:58.850" v="1993"/>
          <ac:spMkLst>
            <pc:docMk/>
            <pc:sldMk cId="1291231431" sldId="277"/>
            <ac:spMk id="45" creationId="{B21C5D1B-7D4C-6F99-EC37-33AB2269F71C}"/>
          </ac:spMkLst>
        </pc:spChg>
        <pc:spChg chg="mod">
          <ac:chgData name="Kristiyan Kolev" userId="106bd3f5af50ae46" providerId="LiveId" clId="{8E92F35A-2DC7-49FC-B845-5A17E9DD703E}" dt="2023-02-10T13:51:30.485" v="2014" actId="20577"/>
          <ac:spMkLst>
            <pc:docMk/>
            <pc:sldMk cId="1291231431" sldId="277"/>
            <ac:spMk id="46" creationId="{A06359E7-2EF5-5F8E-C97C-8F22C88670D1}"/>
          </ac:spMkLst>
        </pc:spChg>
        <pc:spChg chg="mod">
          <ac:chgData name="Kristiyan Kolev" userId="106bd3f5af50ae46" providerId="LiveId" clId="{8E92F35A-2DC7-49FC-B845-5A17E9DD703E}" dt="2023-02-10T13:51:24.824" v="2010" actId="20577"/>
          <ac:spMkLst>
            <pc:docMk/>
            <pc:sldMk cId="1291231431" sldId="277"/>
            <ac:spMk id="48" creationId="{612A3CDE-5DA3-ABE5-FF13-AAFE4714CB27}"/>
          </ac:spMkLst>
        </pc:spChg>
        <pc:spChg chg="mod">
          <ac:chgData name="Kristiyan Kolev" userId="106bd3f5af50ae46" providerId="LiveId" clId="{8E92F35A-2DC7-49FC-B845-5A17E9DD703E}" dt="2023-02-10T13:51:17.933" v="2007" actId="20577"/>
          <ac:spMkLst>
            <pc:docMk/>
            <pc:sldMk cId="1291231431" sldId="277"/>
            <ac:spMk id="49" creationId="{F475E7EB-5E4B-233C-7C22-C65136D27C37}"/>
          </ac:spMkLst>
        </pc:spChg>
        <pc:spChg chg="mod">
          <ac:chgData name="Kristiyan Kolev" userId="106bd3f5af50ae46" providerId="LiveId" clId="{8E92F35A-2DC7-49FC-B845-5A17E9DD703E}" dt="2023-02-10T13:52:20.001" v="2047" actId="1076"/>
          <ac:spMkLst>
            <pc:docMk/>
            <pc:sldMk cId="1291231431" sldId="277"/>
            <ac:spMk id="51" creationId="{5EDEBD6E-DE06-984C-EEEE-852B19407AA0}"/>
          </ac:spMkLst>
        </pc:spChg>
        <pc:spChg chg="mod">
          <ac:chgData name="Kristiyan Kolev" userId="106bd3f5af50ae46" providerId="LiveId" clId="{8E92F35A-2DC7-49FC-B845-5A17E9DD703E}" dt="2023-02-10T13:52:13.435" v="2045" actId="20577"/>
          <ac:spMkLst>
            <pc:docMk/>
            <pc:sldMk cId="1291231431" sldId="277"/>
            <ac:spMk id="52" creationId="{3D16388A-A679-D30A-9638-8989DA49902D}"/>
          </ac:spMkLst>
        </pc:spChg>
        <pc:spChg chg="mod">
          <ac:chgData name="Kristiyan Kolev" userId="106bd3f5af50ae46" providerId="LiveId" clId="{8E92F35A-2DC7-49FC-B845-5A17E9DD703E}" dt="2023-02-10T13:51:52.948" v="2037" actId="20577"/>
          <ac:spMkLst>
            <pc:docMk/>
            <pc:sldMk cId="1291231431" sldId="277"/>
            <ac:spMk id="54" creationId="{EB64888A-3E61-D664-10C5-A909913C0DC3}"/>
          </ac:spMkLst>
        </pc:spChg>
        <pc:spChg chg="mod">
          <ac:chgData name="Kristiyan Kolev" userId="106bd3f5af50ae46" providerId="LiveId" clId="{8E92F35A-2DC7-49FC-B845-5A17E9DD703E}" dt="2023-02-10T13:51:46.519" v="2021" actId="20577"/>
          <ac:spMkLst>
            <pc:docMk/>
            <pc:sldMk cId="1291231431" sldId="277"/>
            <ac:spMk id="55" creationId="{C67372A2-B046-96E3-03E2-28BF4B9CD861}"/>
          </ac:spMkLst>
        </pc:spChg>
        <pc:grpChg chg="add mod">
          <ac:chgData name="Kristiyan Kolev" userId="106bd3f5af50ae46" providerId="LiveId" clId="{8E92F35A-2DC7-49FC-B845-5A17E9DD703E}" dt="2023-02-10T13:53:05.538" v="2058" actId="1076"/>
          <ac:grpSpMkLst>
            <pc:docMk/>
            <pc:sldMk cId="1291231431" sldId="277"/>
            <ac:grpSpMk id="13" creationId="{F393720D-F6BB-6748-CD57-3DCA3EE41FC0}"/>
          </ac:grpSpMkLst>
        </pc:grpChg>
        <pc:grpChg chg="add mod">
          <ac:chgData name="Kristiyan Kolev" userId="106bd3f5af50ae46" providerId="LiveId" clId="{8E92F35A-2DC7-49FC-B845-5A17E9DD703E}" dt="2023-02-10T13:48:42.975" v="1968" actId="1076"/>
          <ac:grpSpMkLst>
            <pc:docMk/>
            <pc:sldMk cId="1291231431" sldId="277"/>
            <ac:grpSpMk id="15" creationId="{169ED72D-0809-4DC6-78C4-83C19F60F5EE}"/>
          </ac:grpSpMkLst>
        </pc:grpChg>
        <pc:grpChg chg="add mod">
          <ac:chgData name="Kristiyan Kolev" userId="106bd3f5af50ae46" providerId="LiveId" clId="{8E92F35A-2DC7-49FC-B845-5A17E9DD703E}" dt="2023-02-10T13:53:01.153" v="2057" actId="1076"/>
          <ac:grpSpMkLst>
            <pc:docMk/>
            <pc:sldMk cId="1291231431" sldId="277"/>
            <ac:grpSpMk id="18" creationId="{DB24EDD7-0CBD-4637-6F34-8927E4A45156}"/>
          </ac:grpSpMkLst>
        </pc:grpChg>
        <pc:grpChg chg="add del mod">
          <ac:chgData name="Kristiyan Kolev" userId="106bd3f5af50ae46" providerId="LiveId" clId="{8E92F35A-2DC7-49FC-B845-5A17E9DD703E}" dt="2023-02-10T13:42:10.799" v="1691" actId="478"/>
          <ac:grpSpMkLst>
            <pc:docMk/>
            <pc:sldMk cId="1291231431" sldId="277"/>
            <ac:grpSpMk id="21" creationId="{6B0C988D-7B56-8F47-A5DE-2E79EB9DEC62}"/>
          </ac:grpSpMkLst>
        </pc:grpChg>
        <pc:grpChg chg="add del mod">
          <ac:chgData name="Kristiyan Kolev" userId="106bd3f5af50ae46" providerId="LiveId" clId="{8E92F35A-2DC7-49FC-B845-5A17E9DD703E}" dt="2023-02-10T13:53:16.159" v="2061" actId="1076"/>
          <ac:grpSpMkLst>
            <pc:docMk/>
            <pc:sldMk cId="1291231431" sldId="277"/>
            <ac:grpSpMk id="24" creationId="{B64BB7F7-830F-248F-9A0A-3AED29E60FE1}"/>
          </ac:grpSpMkLst>
        </pc:grpChg>
        <pc:grpChg chg="add mod">
          <ac:chgData name="Kristiyan Kolev" userId="106bd3f5af50ae46" providerId="LiveId" clId="{8E92F35A-2DC7-49FC-B845-5A17E9DD703E}" dt="2023-02-10T13:52:59.053" v="2056" actId="1076"/>
          <ac:grpSpMkLst>
            <pc:docMk/>
            <pc:sldMk cId="1291231431" sldId="277"/>
            <ac:grpSpMk id="27" creationId="{7D540585-6F70-C3FF-74D6-CC2156712229}"/>
          </ac:grpSpMkLst>
        </pc:grpChg>
        <pc:grpChg chg="add mod">
          <ac:chgData name="Kristiyan Kolev" userId="106bd3f5af50ae46" providerId="LiveId" clId="{8E92F35A-2DC7-49FC-B845-5A17E9DD703E}" dt="2023-02-10T13:53:22.249" v="2062" actId="1076"/>
          <ac:grpSpMkLst>
            <pc:docMk/>
            <pc:sldMk cId="1291231431" sldId="277"/>
            <ac:grpSpMk id="30" creationId="{EE96F07F-DC0B-C0BB-EE36-60FB1ED08AD7}"/>
          </ac:grpSpMkLst>
        </pc:grpChg>
        <pc:grpChg chg="add mod">
          <ac:chgData name="Kristiyan Kolev" userId="106bd3f5af50ae46" providerId="LiveId" clId="{8E92F35A-2DC7-49FC-B845-5A17E9DD703E}" dt="2023-02-10T13:52:52.167" v="2054" actId="1076"/>
          <ac:grpSpMkLst>
            <pc:docMk/>
            <pc:sldMk cId="1291231431" sldId="277"/>
            <ac:grpSpMk id="33" creationId="{0FA22193-D476-4436-9F1C-4EC2C70BB54E}"/>
          </ac:grpSpMkLst>
        </pc:grpChg>
        <pc:grpChg chg="add mod">
          <ac:chgData name="Kristiyan Kolev" userId="106bd3f5af50ae46" providerId="LiveId" clId="{8E92F35A-2DC7-49FC-B845-5A17E9DD703E}" dt="2023-02-10T13:53:14.157" v="2060" actId="1076"/>
          <ac:grpSpMkLst>
            <pc:docMk/>
            <pc:sldMk cId="1291231431" sldId="277"/>
            <ac:grpSpMk id="36" creationId="{A7966FF8-9A08-BAB3-D970-F0ECEBFC8BEB}"/>
          </ac:grpSpMkLst>
        </pc:grpChg>
        <pc:grpChg chg="add mod">
          <ac:chgData name="Kristiyan Kolev" userId="106bd3f5af50ae46" providerId="LiveId" clId="{8E92F35A-2DC7-49FC-B845-5A17E9DD703E}" dt="2023-02-10T13:52:47.263" v="2052" actId="1076"/>
          <ac:grpSpMkLst>
            <pc:docMk/>
            <pc:sldMk cId="1291231431" sldId="277"/>
            <ac:grpSpMk id="39" creationId="{68DE9E26-687D-EA3A-4906-8A60B898E6BA}"/>
          </ac:grpSpMkLst>
        </pc:grpChg>
        <pc:grpChg chg="add mod">
          <ac:chgData name="Kristiyan Kolev" userId="106bd3f5af50ae46" providerId="LiveId" clId="{8E92F35A-2DC7-49FC-B845-5A17E9DD703E}" dt="2023-02-10T13:52:32.563" v="2050" actId="1076"/>
          <ac:grpSpMkLst>
            <pc:docMk/>
            <pc:sldMk cId="1291231431" sldId="277"/>
            <ac:grpSpMk id="44" creationId="{D1A06B61-4BF2-4E27-380E-09CF4C40DB3A}"/>
          </ac:grpSpMkLst>
        </pc:grpChg>
        <pc:grpChg chg="add mod">
          <ac:chgData name="Kristiyan Kolev" userId="106bd3f5af50ae46" providerId="LiveId" clId="{8E92F35A-2DC7-49FC-B845-5A17E9DD703E}" dt="2023-02-10T13:52:49.494" v="2053" actId="1076"/>
          <ac:grpSpMkLst>
            <pc:docMk/>
            <pc:sldMk cId="1291231431" sldId="277"/>
            <ac:grpSpMk id="47" creationId="{EE81EFC3-D25D-9E61-F0BA-D9060D18B8BB}"/>
          </ac:grpSpMkLst>
        </pc:grpChg>
        <pc:grpChg chg="add mod">
          <ac:chgData name="Kristiyan Kolev" userId="106bd3f5af50ae46" providerId="LiveId" clId="{8E92F35A-2DC7-49FC-B845-5A17E9DD703E}" dt="2023-02-10T13:52:24.621" v="2048" actId="1076"/>
          <ac:grpSpMkLst>
            <pc:docMk/>
            <pc:sldMk cId="1291231431" sldId="277"/>
            <ac:grpSpMk id="50" creationId="{F7B1A715-CA23-544E-CC4A-848C0F27060C}"/>
          </ac:grpSpMkLst>
        </pc:grpChg>
        <pc:grpChg chg="add mod">
          <ac:chgData name="Kristiyan Kolev" userId="106bd3f5af50ae46" providerId="LiveId" clId="{8E92F35A-2DC7-49FC-B845-5A17E9DD703E}" dt="2023-02-10T13:52:27.394" v="2049" actId="1076"/>
          <ac:grpSpMkLst>
            <pc:docMk/>
            <pc:sldMk cId="1291231431" sldId="277"/>
            <ac:grpSpMk id="53" creationId="{63902533-F268-57D0-B134-DDEE6D3F8A1A}"/>
          </ac:grpSpMkLst>
        </pc:grpChg>
        <pc:cxnChg chg="add mod">
          <ac:chgData name="Kristiyan Kolev" userId="106bd3f5af50ae46" providerId="LiveId" clId="{8E92F35A-2DC7-49FC-B845-5A17E9DD703E}" dt="2023-02-10T13:48:07.044" v="1955" actId="14100"/>
          <ac:cxnSpMkLst>
            <pc:docMk/>
            <pc:sldMk cId="1291231431" sldId="277"/>
            <ac:cxnSpMk id="7" creationId="{35252D5B-08B0-20D5-8155-853BD397FC21}"/>
          </ac:cxnSpMkLst>
        </pc:cxnChg>
        <pc:cxnChg chg="add del mod">
          <ac:chgData name="Kristiyan Kolev" userId="106bd3f5af50ae46" providerId="LiveId" clId="{8E92F35A-2DC7-49FC-B845-5A17E9DD703E}" dt="2023-02-10T13:53:40.820" v="2064" actId="11529"/>
          <ac:cxnSpMkLst>
            <pc:docMk/>
            <pc:sldMk cId="1291231431" sldId="277"/>
            <ac:cxnSpMk id="57" creationId="{38A564FB-01AC-A506-749D-96D826AF18BC}"/>
          </ac:cxnSpMkLst>
        </pc:cxnChg>
      </pc:sldChg>
      <pc:sldChg chg="new del">
        <pc:chgData name="Kristiyan Kolev" userId="106bd3f5af50ae46" providerId="LiveId" clId="{8E92F35A-2DC7-49FC-B845-5A17E9DD703E}" dt="2023-02-10T13:20:38.821" v="1358" actId="680"/>
        <pc:sldMkLst>
          <pc:docMk/>
          <pc:sldMk cId="3759755771" sldId="277"/>
        </pc:sldMkLst>
      </pc:sldChg>
      <pc:sldChg chg="addSp modSp new mod">
        <pc:chgData name="Kristiyan Kolev" userId="106bd3f5af50ae46" providerId="LiveId" clId="{8E92F35A-2DC7-49FC-B845-5A17E9DD703E}" dt="2023-02-10T20:55:36.762" v="2103" actId="207"/>
        <pc:sldMkLst>
          <pc:docMk/>
          <pc:sldMk cId="2489607109" sldId="278"/>
        </pc:sldMkLst>
        <pc:spChg chg="mod">
          <ac:chgData name="Kristiyan Kolev" userId="106bd3f5af50ae46" providerId="LiveId" clId="{8E92F35A-2DC7-49FC-B845-5A17E9DD703E}" dt="2023-02-10T20:53:10.938" v="2068" actId="27636"/>
          <ac:spMkLst>
            <pc:docMk/>
            <pc:sldMk cId="2489607109" sldId="278"/>
            <ac:spMk id="2" creationId="{6D697666-E65A-B1FC-CA81-8D6C7BCD1D45}"/>
          </ac:spMkLst>
        </pc:spChg>
        <pc:spChg chg="mod">
          <ac:chgData name="Kristiyan Kolev" userId="106bd3f5af50ae46" providerId="LiveId" clId="{8E92F35A-2DC7-49FC-B845-5A17E9DD703E}" dt="2023-02-10T20:55:36.762" v="2103" actId="207"/>
          <ac:spMkLst>
            <pc:docMk/>
            <pc:sldMk cId="2489607109" sldId="278"/>
            <ac:spMk id="3" creationId="{94193537-816E-B083-E591-971A0AA1F869}"/>
          </ac:spMkLst>
        </pc:spChg>
        <pc:picChg chg="add mod">
          <ac:chgData name="Kristiyan Kolev" userId="106bd3f5af50ae46" providerId="LiveId" clId="{8E92F35A-2DC7-49FC-B845-5A17E9DD703E}" dt="2023-02-10T20:55:25.146" v="2102" actId="1076"/>
          <ac:picMkLst>
            <pc:docMk/>
            <pc:sldMk cId="2489607109" sldId="278"/>
            <ac:picMk id="7" creationId="{65093603-D1B4-51D3-4224-02187785AFFA}"/>
          </ac:picMkLst>
        </pc:picChg>
      </pc:sldChg>
      <pc:sldChg chg="modSp new mod">
        <pc:chgData name="Kristiyan Kolev" userId="106bd3f5af50ae46" providerId="LiveId" clId="{8E92F35A-2DC7-49FC-B845-5A17E9DD703E}" dt="2023-02-10T21:03:08.463" v="2132" actId="14100"/>
        <pc:sldMkLst>
          <pc:docMk/>
          <pc:sldMk cId="3295505571" sldId="279"/>
        </pc:sldMkLst>
        <pc:spChg chg="mod">
          <ac:chgData name="Kristiyan Kolev" userId="106bd3f5af50ae46" providerId="LiveId" clId="{8E92F35A-2DC7-49FC-B845-5A17E9DD703E}" dt="2023-02-10T20:56:15.159" v="2120" actId="20577"/>
          <ac:spMkLst>
            <pc:docMk/>
            <pc:sldMk cId="3295505571" sldId="279"/>
            <ac:spMk id="2" creationId="{C9AB0DFA-BB2F-5F4A-00B9-6D293885BE62}"/>
          </ac:spMkLst>
        </pc:spChg>
        <pc:spChg chg="mod">
          <ac:chgData name="Kristiyan Kolev" userId="106bd3f5af50ae46" providerId="LiveId" clId="{8E92F35A-2DC7-49FC-B845-5A17E9DD703E}" dt="2023-02-10T21:03:08.463" v="2132" actId="14100"/>
          <ac:spMkLst>
            <pc:docMk/>
            <pc:sldMk cId="3295505571" sldId="279"/>
            <ac:spMk id="3" creationId="{709866FE-9BAB-9143-18E5-E43D33A70E3E}"/>
          </ac:spMkLst>
        </pc:spChg>
      </pc:sldChg>
      <pc:sldChg chg="addSp delSp modSp new mod">
        <pc:chgData name="Kristiyan Kolev" userId="106bd3f5af50ae46" providerId="LiveId" clId="{8E92F35A-2DC7-49FC-B845-5A17E9DD703E}" dt="2023-02-10T21:18:49.017" v="2388" actId="14100"/>
        <pc:sldMkLst>
          <pc:docMk/>
          <pc:sldMk cId="3837787432" sldId="280"/>
        </pc:sldMkLst>
        <pc:spChg chg="mod">
          <ac:chgData name="Kristiyan Kolev" userId="106bd3f5af50ae46" providerId="LiveId" clId="{8E92F35A-2DC7-49FC-B845-5A17E9DD703E}" dt="2023-02-10T21:03:49.490" v="2139" actId="20577"/>
          <ac:spMkLst>
            <pc:docMk/>
            <pc:sldMk cId="3837787432" sldId="280"/>
            <ac:spMk id="2" creationId="{B013F6F9-C8E1-522D-B28B-CA3A5D2093F9}"/>
          </ac:spMkLst>
        </pc:spChg>
        <pc:spChg chg="mod">
          <ac:chgData name="Kristiyan Kolev" userId="106bd3f5af50ae46" providerId="LiveId" clId="{8E92F35A-2DC7-49FC-B845-5A17E9DD703E}" dt="2023-02-10T21:10:14.948" v="2294" actId="5793"/>
          <ac:spMkLst>
            <pc:docMk/>
            <pc:sldMk cId="3837787432" sldId="280"/>
            <ac:spMk id="3" creationId="{DA282F6A-22EE-7EBF-567E-5103FEE62FBE}"/>
          </ac:spMkLst>
        </pc:spChg>
        <pc:spChg chg="add del">
          <ac:chgData name="Kristiyan Kolev" userId="106bd3f5af50ae46" providerId="LiveId" clId="{8E92F35A-2DC7-49FC-B845-5A17E9DD703E}" dt="2023-02-10T21:03:38.686" v="2135" actId="22"/>
          <ac:spMkLst>
            <pc:docMk/>
            <pc:sldMk cId="3837787432" sldId="280"/>
            <ac:spMk id="7" creationId="{0F9D55A3-DE7A-3327-5F4E-70A52F31B3BA}"/>
          </ac:spMkLst>
        </pc:spChg>
        <pc:spChg chg="mod">
          <ac:chgData name="Kristiyan Kolev" userId="106bd3f5af50ae46" providerId="LiveId" clId="{8E92F35A-2DC7-49FC-B845-5A17E9DD703E}" dt="2023-02-10T21:17:54.546" v="2377" actId="14100"/>
          <ac:spMkLst>
            <pc:docMk/>
            <pc:sldMk cId="3837787432" sldId="280"/>
            <ac:spMk id="9" creationId="{0E680FD2-F35C-CB46-7587-56F143F73E5B}"/>
          </ac:spMkLst>
        </pc:spChg>
        <pc:spChg chg="add mod">
          <ac:chgData name="Kristiyan Kolev" userId="106bd3f5af50ae46" providerId="LiveId" clId="{8E92F35A-2DC7-49FC-B845-5A17E9DD703E}" dt="2023-02-10T21:17:35.536" v="2348" actId="404"/>
          <ac:spMkLst>
            <pc:docMk/>
            <pc:sldMk cId="3837787432" sldId="280"/>
            <ac:spMk id="14" creationId="{60EF04F5-5791-926C-A724-25654F5BF891}"/>
          </ac:spMkLst>
        </pc:spChg>
        <pc:grpChg chg="add mod">
          <ac:chgData name="Kristiyan Kolev" userId="106bd3f5af50ae46" providerId="LiveId" clId="{8E92F35A-2DC7-49FC-B845-5A17E9DD703E}" dt="2023-02-10T21:18:07.347" v="2379" actId="1076"/>
          <ac:grpSpMkLst>
            <pc:docMk/>
            <pc:sldMk cId="3837787432" sldId="280"/>
            <ac:grpSpMk id="6" creationId="{C0EEB1D0-2B80-B6C3-ACC0-32D6EC632060}"/>
          </ac:grpSpMkLst>
        </pc:grpChg>
        <pc:grpChg chg="add mod">
          <ac:chgData name="Kristiyan Kolev" userId="106bd3f5af50ae46" providerId="LiveId" clId="{8E92F35A-2DC7-49FC-B845-5A17E9DD703E}" dt="2023-02-10T21:18:09.358" v="2380" actId="1076"/>
          <ac:grpSpMkLst>
            <pc:docMk/>
            <pc:sldMk cId="3837787432" sldId="280"/>
            <ac:grpSpMk id="7" creationId="{37BBA2CE-C0A8-BC23-D258-5C8C28CADAC4}"/>
          </ac:grpSpMkLst>
        </pc:grpChg>
        <pc:picChg chg="mod">
          <ac:chgData name="Kristiyan Kolev" userId="106bd3f5af50ae46" providerId="LiveId" clId="{8E92F35A-2DC7-49FC-B845-5A17E9DD703E}" dt="2023-02-10T21:17:16.883" v="2344"/>
          <ac:picMkLst>
            <pc:docMk/>
            <pc:sldMk cId="3837787432" sldId="280"/>
            <ac:picMk id="8" creationId="{41BBA010-1A59-41BA-47A6-F788A807D8DA}"/>
          </ac:picMkLst>
        </pc:picChg>
        <pc:picChg chg="add del mod">
          <ac:chgData name="Kristiyan Kolev" userId="106bd3f5af50ae46" providerId="LiveId" clId="{8E92F35A-2DC7-49FC-B845-5A17E9DD703E}" dt="2023-02-10T21:10:58.085" v="2296"/>
          <ac:picMkLst>
            <pc:docMk/>
            <pc:sldMk cId="3837787432" sldId="280"/>
            <ac:picMk id="9" creationId="{C70B614A-C363-CE4F-DE3F-E8BE1FC45AE9}"/>
          </ac:picMkLst>
        </pc:picChg>
        <pc:picChg chg="add mod">
          <ac:chgData name="Kristiyan Kolev" userId="106bd3f5af50ae46" providerId="LiveId" clId="{8E92F35A-2DC7-49FC-B845-5A17E9DD703E}" dt="2023-02-10T21:18:13.940" v="2382" actId="1076"/>
          <ac:picMkLst>
            <pc:docMk/>
            <pc:sldMk cId="3837787432" sldId="280"/>
            <ac:picMk id="11" creationId="{07A67603-8608-88A9-BDE6-762FEECFA629}"/>
          </ac:picMkLst>
        </pc:picChg>
        <pc:picChg chg="add mod">
          <ac:chgData name="Kristiyan Kolev" userId="106bd3f5af50ae46" providerId="LiveId" clId="{8E92F35A-2DC7-49FC-B845-5A17E9DD703E}" dt="2023-02-10T21:17:14.718" v="2343" actId="164"/>
          <ac:picMkLst>
            <pc:docMk/>
            <pc:sldMk cId="3837787432" sldId="280"/>
            <ac:picMk id="13" creationId="{F1E42E8B-CEA4-F77C-06D2-5484F6F66689}"/>
          </ac:picMkLst>
        </pc:picChg>
        <pc:cxnChg chg="add mod">
          <ac:chgData name="Kristiyan Kolev" userId="106bd3f5af50ae46" providerId="LiveId" clId="{8E92F35A-2DC7-49FC-B845-5A17E9DD703E}" dt="2023-02-10T21:18:29.549" v="2384" actId="1582"/>
          <ac:cxnSpMkLst>
            <pc:docMk/>
            <pc:sldMk cId="3837787432" sldId="280"/>
            <ac:cxnSpMk id="12" creationId="{7E8F1062-2FEF-6F56-1532-65B035A54951}"/>
          </ac:cxnSpMkLst>
        </pc:cxnChg>
        <pc:cxnChg chg="add mod">
          <ac:chgData name="Kristiyan Kolev" userId="106bd3f5af50ae46" providerId="LiveId" clId="{8E92F35A-2DC7-49FC-B845-5A17E9DD703E}" dt="2023-02-10T21:18:49.017" v="2388" actId="14100"/>
          <ac:cxnSpMkLst>
            <pc:docMk/>
            <pc:sldMk cId="3837787432" sldId="280"/>
            <ac:cxnSpMk id="16" creationId="{5E3CDA25-5507-AFA6-7B79-6D5F2DF87650}"/>
          </ac:cxnSpMkLst>
        </pc:cxnChg>
      </pc:sldChg>
      <pc:sldChg chg="modSp new mod">
        <pc:chgData name="Kristiyan Kolev" userId="106bd3f5af50ae46" providerId="LiveId" clId="{8E92F35A-2DC7-49FC-B845-5A17E9DD703E}" dt="2023-02-10T21:23:52.490" v="2404" actId="14100"/>
        <pc:sldMkLst>
          <pc:docMk/>
          <pc:sldMk cId="515708312" sldId="281"/>
        </pc:sldMkLst>
        <pc:spChg chg="mod">
          <ac:chgData name="Kristiyan Kolev" userId="106bd3f5af50ae46" providerId="LiveId" clId="{8E92F35A-2DC7-49FC-B845-5A17E9DD703E}" dt="2023-02-10T21:19:00.111" v="2391" actId="27636"/>
          <ac:spMkLst>
            <pc:docMk/>
            <pc:sldMk cId="515708312" sldId="281"/>
            <ac:spMk id="2" creationId="{D7F470F3-107D-02C9-E6E7-3F58763F5C2C}"/>
          </ac:spMkLst>
        </pc:spChg>
        <pc:spChg chg="mod">
          <ac:chgData name="Kristiyan Kolev" userId="106bd3f5af50ae46" providerId="LiveId" clId="{8E92F35A-2DC7-49FC-B845-5A17E9DD703E}" dt="2023-02-10T21:23:52.490" v="2404" actId="14100"/>
          <ac:spMkLst>
            <pc:docMk/>
            <pc:sldMk cId="515708312" sldId="281"/>
            <ac:spMk id="3" creationId="{3CAA6860-9796-C07B-3D7C-AB4C6CAE6BC5}"/>
          </ac:spMkLst>
        </pc:spChg>
      </pc:sldChg>
      <pc:sldChg chg="modSp new del mod">
        <pc:chgData name="Kristiyan Kolev" userId="106bd3f5af50ae46" providerId="LiveId" clId="{8E92F35A-2DC7-49FC-B845-5A17E9DD703E}" dt="2023-02-10T21:58:54.973" v="2983" actId="47"/>
        <pc:sldMkLst>
          <pc:docMk/>
          <pc:sldMk cId="124385579" sldId="282"/>
        </pc:sldMkLst>
        <pc:spChg chg="mod">
          <ac:chgData name="Kristiyan Kolev" userId="106bd3f5af50ae46" providerId="LiveId" clId="{8E92F35A-2DC7-49FC-B845-5A17E9DD703E}" dt="2023-02-10T21:24:19.306" v="2408" actId="27636"/>
          <ac:spMkLst>
            <pc:docMk/>
            <pc:sldMk cId="124385579" sldId="282"/>
            <ac:spMk id="2" creationId="{BAA6C718-4652-A3DF-B1AF-FB1936409A5F}"/>
          </ac:spMkLst>
        </pc:spChg>
        <pc:spChg chg="mod">
          <ac:chgData name="Kristiyan Kolev" userId="106bd3f5af50ae46" providerId="LiveId" clId="{8E92F35A-2DC7-49FC-B845-5A17E9DD703E}" dt="2023-02-10T21:24:25.641" v="2420" actId="20577"/>
          <ac:spMkLst>
            <pc:docMk/>
            <pc:sldMk cId="124385579" sldId="282"/>
            <ac:spMk id="3" creationId="{98E71FB5-1594-A053-CDB0-8B951FAAD46A}"/>
          </ac:spMkLst>
        </pc:spChg>
      </pc:sldChg>
      <pc:sldChg chg="new del">
        <pc:chgData name="Kristiyan Kolev" userId="106bd3f5af50ae46" providerId="LiveId" clId="{8E92F35A-2DC7-49FC-B845-5A17E9DD703E}" dt="2023-02-10T21:24:29.985" v="2421" actId="47"/>
        <pc:sldMkLst>
          <pc:docMk/>
          <pc:sldMk cId="411862659" sldId="283"/>
        </pc:sldMkLst>
      </pc:sldChg>
      <pc:sldChg chg="addSp delSp modSp new mod">
        <pc:chgData name="Kristiyan Kolev" userId="106bd3f5af50ae46" providerId="LiveId" clId="{8E92F35A-2DC7-49FC-B845-5A17E9DD703E}" dt="2023-02-11T15:27:34.838" v="3495" actId="20577"/>
        <pc:sldMkLst>
          <pc:docMk/>
          <pc:sldMk cId="1337697777" sldId="283"/>
        </pc:sldMkLst>
        <pc:spChg chg="mod">
          <ac:chgData name="Kristiyan Kolev" userId="106bd3f5af50ae46" providerId="LiveId" clId="{8E92F35A-2DC7-49FC-B845-5A17E9DD703E}" dt="2023-02-10T21:24:38.449" v="2424" actId="27636"/>
          <ac:spMkLst>
            <pc:docMk/>
            <pc:sldMk cId="1337697777" sldId="283"/>
            <ac:spMk id="2" creationId="{B4147171-2C24-7247-2CB1-4A2D27E457F9}"/>
          </ac:spMkLst>
        </pc:spChg>
        <pc:spChg chg="mod">
          <ac:chgData name="Kristiyan Kolev" userId="106bd3f5af50ae46" providerId="LiveId" clId="{8E92F35A-2DC7-49FC-B845-5A17E9DD703E}" dt="2023-02-11T15:27:34.838" v="3495" actId="20577"/>
          <ac:spMkLst>
            <pc:docMk/>
            <pc:sldMk cId="1337697777" sldId="283"/>
            <ac:spMk id="3" creationId="{21D3E52F-F987-D026-D766-7DBF687BE377}"/>
          </ac:spMkLst>
        </pc:spChg>
        <pc:spChg chg="add mod">
          <ac:chgData name="Kristiyan Kolev" userId="106bd3f5af50ae46" providerId="LiveId" clId="{8E92F35A-2DC7-49FC-B845-5A17E9DD703E}" dt="2023-02-10T21:34:27.134" v="2656" actId="1076"/>
          <ac:spMkLst>
            <pc:docMk/>
            <pc:sldMk cId="1337697777" sldId="283"/>
            <ac:spMk id="6" creationId="{37BD635F-85BB-BC4F-BE42-7E18DCC158AB}"/>
          </ac:spMkLst>
        </pc:spChg>
        <pc:spChg chg="add mod">
          <ac:chgData name="Kristiyan Kolev" userId="106bd3f5af50ae46" providerId="LiveId" clId="{8E92F35A-2DC7-49FC-B845-5A17E9DD703E}" dt="2023-02-10T21:33:35.690" v="2647" actId="164"/>
          <ac:spMkLst>
            <pc:docMk/>
            <pc:sldMk cId="1337697777" sldId="283"/>
            <ac:spMk id="7" creationId="{7FFBECC5-9200-64CA-CD11-187AEA5F037B}"/>
          </ac:spMkLst>
        </pc:spChg>
        <pc:spChg chg="add del mod">
          <ac:chgData name="Kristiyan Kolev" userId="106bd3f5af50ae46" providerId="LiveId" clId="{8E92F35A-2DC7-49FC-B845-5A17E9DD703E}" dt="2023-02-10T21:30:07.964" v="2504" actId="767"/>
          <ac:spMkLst>
            <pc:docMk/>
            <pc:sldMk cId="1337697777" sldId="283"/>
            <ac:spMk id="8" creationId="{C55F69F0-DB76-DEE9-A09D-60770A28027C}"/>
          </ac:spMkLst>
        </pc:spChg>
        <pc:spChg chg="add del mod">
          <ac:chgData name="Kristiyan Kolev" userId="106bd3f5af50ae46" providerId="LiveId" clId="{8E92F35A-2DC7-49FC-B845-5A17E9DD703E}" dt="2023-02-10T21:31:21.276" v="2536" actId="478"/>
          <ac:spMkLst>
            <pc:docMk/>
            <pc:sldMk cId="1337697777" sldId="283"/>
            <ac:spMk id="9" creationId="{50EC2FD3-A401-3A5E-C8B9-B56DA43FF894}"/>
          </ac:spMkLst>
        </pc:spChg>
        <pc:spChg chg="add mod">
          <ac:chgData name="Kristiyan Kolev" userId="106bd3f5af50ae46" providerId="LiveId" clId="{8E92F35A-2DC7-49FC-B845-5A17E9DD703E}" dt="2023-02-10T21:33:35.690" v="2647" actId="164"/>
          <ac:spMkLst>
            <pc:docMk/>
            <pc:sldMk cId="1337697777" sldId="283"/>
            <ac:spMk id="10" creationId="{859FE95A-40EC-F419-F1FA-1C5DE43E770C}"/>
          </ac:spMkLst>
        </pc:spChg>
        <pc:spChg chg="add mod">
          <ac:chgData name="Kristiyan Kolev" userId="106bd3f5af50ae46" providerId="LiveId" clId="{8E92F35A-2DC7-49FC-B845-5A17E9DD703E}" dt="2023-02-10T21:33:35.690" v="2647" actId="164"/>
          <ac:spMkLst>
            <pc:docMk/>
            <pc:sldMk cId="1337697777" sldId="283"/>
            <ac:spMk id="11" creationId="{058AD3C8-1167-44A5-1533-4698BDB529A0}"/>
          </ac:spMkLst>
        </pc:spChg>
        <pc:spChg chg="add del">
          <ac:chgData name="Kristiyan Kolev" userId="106bd3f5af50ae46" providerId="LiveId" clId="{8E92F35A-2DC7-49FC-B845-5A17E9DD703E}" dt="2023-02-10T21:33:51.928" v="2652" actId="11529"/>
          <ac:spMkLst>
            <pc:docMk/>
            <pc:sldMk cId="1337697777" sldId="283"/>
            <ac:spMk id="13" creationId="{0BA02EDE-D9FD-EB3A-09B2-949101810CF5}"/>
          </ac:spMkLst>
        </pc:spChg>
        <pc:spChg chg="add del mod">
          <ac:chgData name="Kristiyan Kolev" userId="106bd3f5af50ae46" providerId="LiveId" clId="{8E92F35A-2DC7-49FC-B845-5A17E9DD703E}" dt="2023-02-10T21:35:11.215" v="2678" actId="478"/>
          <ac:spMkLst>
            <pc:docMk/>
            <pc:sldMk cId="1337697777" sldId="283"/>
            <ac:spMk id="17" creationId="{5E7507DE-2614-8808-D855-37C98407B827}"/>
          </ac:spMkLst>
        </pc:spChg>
        <pc:grpChg chg="add mod">
          <ac:chgData name="Kristiyan Kolev" userId="106bd3f5af50ae46" providerId="LiveId" clId="{8E92F35A-2DC7-49FC-B845-5A17E9DD703E}" dt="2023-02-10T21:33:38.190" v="2648" actId="1076"/>
          <ac:grpSpMkLst>
            <pc:docMk/>
            <pc:sldMk cId="1337697777" sldId="283"/>
            <ac:grpSpMk id="12" creationId="{028E93A7-C441-FFC5-C05C-2F08866A2A68}"/>
          </ac:grpSpMkLst>
        </pc:grpChg>
        <pc:cxnChg chg="add mod">
          <ac:chgData name="Kristiyan Kolev" userId="106bd3f5af50ae46" providerId="LiveId" clId="{8E92F35A-2DC7-49FC-B845-5A17E9DD703E}" dt="2023-02-10T21:34:27.134" v="2656" actId="1076"/>
          <ac:cxnSpMkLst>
            <pc:docMk/>
            <pc:sldMk cId="1337697777" sldId="283"/>
            <ac:cxnSpMk id="15" creationId="{E62FB3D1-8906-F215-FA08-7BFD3C1F5248}"/>
          </ac:cxnSpMkLst>
        </pc:cxnChg>
      </pc:sldChg>
      <pc:sldChg chg="addSp delSp modSp new mod">
        <pc:chgData name="Kristiyan Kolev" userId="106bd3f5af50ae46" providerId="LiveId" clId="{8E92F35A-2DC7-49FC-B845-5A17E9DD703E}" dt="2023-02-11T15:28:34.433" v="3499" actId="20577"/>
        <pc:sldMkLst>
          <pc:docMk/>
          <pc:sldMk cId="556037016" sldId="284"/>
        </pc:sldMkLst>
        <pc:spChg chg="mod">
          <ac:chgData name="Kristiyan Kolev" userId="106bd3f5af50ae46" providerId="LiveId" clId="{8E92F35A-2DC7-49FC-B845-5A17E9DD703E}" dt="2023-02-11T15:28:34.433" v="3499" actId="20577"/>
          <ac:spMkLst>
            <pc:docMk/>
            <pc:sldMk cId="556037016" sldId="284"/>
            <ac:spMk id="2" creationId="{CB04E91B-A8AF-5BA7-8248-05025853BBFC}"/>
          </ac:spMkLst>
        </pc:spChg>
        <pc:spChg chg="mod">
          <ac:chgData name="Kristiyan Kolev" userId="106bd3f5af50ae46" providerId="LiveId" clId="{8E92F35A-2DC7-49FC-B845-5A17E9DD703E}" dt="2023-02-10T21:40:44.054" v="2745" actId="1076"/>
          <ac:spMkLst>
            <pc:docMk/>
            <pc:sldMk cId="556037016" sldId="284"/>
            <ac:spMk id="3" creationId="{7C389E15-76F8-2814-CE2E-5A7E0A835D1B}"/>
          </ac:spMkLst>
        </pc:spChg>
        <pc:spChg chg="add mod">
          <ac:chgData name="Kristiyan Kolev" userId="106bd3f5af50ae46" providerId="LiveId" clId="{8E92F35A-2DC7-49FC-B845-5A17E9DD703E}" dt="2023-02-10T21:40:19.982" v="2740" actId="164"/>
          <ac:spMkLst>
            <pc:docMk/>
            <pc:sldMk cId="556037016" sldId="284"/>
            <ac:spMk id="6" creationId="{3B5B9456-D02D-C635-E1EC-424784EFBEB2}"/>
          </ac:spMkLst>
        </pc:spChg>
        <pc:spChg chg="add mod">
          <ac:chgData name="Kristiyan Kolev" userId="106bd3f5af50ae46" providerId="LiveId" clId="{8E92F35A-2DC7-49FC-B845-5A17E9DD703E}" dt="2023-02-10T21:40:59.218" v="2747" actId="1076"/>
          <ac:spMkLst>
            <pc:docMk/>
            <pc:sldMk cId="556037016" sldId="284"/>
            <ac:spMk id="7" creationId="{A8DFF3AA-09F3-35FE-7D2D-0197E05DEFA8}"/>
          </ac:spMkLst>
        </pc:spChg>
        <pc:spChg chg="add del mod">
          <ac:chgData name="Kristiyan Kolev" userId="106bd3f5af50ae46" providerId="LiveId" clId="{8E92F35A-2DC7-49FC-B845-5A17E9DD703E}" dt="2023-02-10T21:39:22.610" v="2720" actId="478"/>
          <ac:spMkLst>
            <pc:docMk/>
            <pc:sldMk cId="556037016" sldId="284"/>
            <ac:spMk id="8" creationId="{DEABD771-2F43-4DB1-6504-98A685A3E1E3}"/>
          </ac:spMkLst>
        </pc:spChg>
        <pc:spChg chg="add mod">
          <ac:chgData name="Kristiyan Kolev" userId="106bd3f5af50ae46" providerId="LiveId" clId="{8E92F35A-2DC7-49FC-B845-5A17E9DD703E}" dt="2023-02-10T21:40:53.863" v="2746" actId="1076"/>
          <ac:spMkLst>
            <pc:docMk/>
            <pc:sldMk cId="556037016" sldId="284"/>
            <ac:spMk id="9" creationId="{AA2CC74F-8BE4-D630-1207-C6CFD9AA7992}"/>
          </ac:spMkLst>
        </pc:spChg>
        <pc:spChg chg="add mod">
          <ac:chgData name="Kristiyan Kolev" userId="106bd3f5af50ae46" providerId="LiveId" clId="{8E92F35A-2DC7-49FC-B845-5A17E9DD703E}" dt="2023-02-10T21:40:53.863" v="2746" actId="1076"/>
          <ac:spMkLst>
            <pc:docMk/>
            <pc:sldMk cId="556037016" sldId="284"/>
            <ac:spMk id="10" creationId="{87169992-1402-E766-9D3F-5E6F0CD39833}"/>
          </ac:spMkLst>
        </pc:spChg>
        <pc:spChg chg="add mod">
          <ac:chgData name="Kristiyan Kolev" userId="106bd3f5af50ae46" providerId="LiveId" clId="{8E92F35A-2DC7-49FC-B845-5A17E9DD703E}" dt="2023-02-10T21:40:53.863" v="2746" actId="1076"/>
          <ac:spMkLst>
            <pc:docMk/>
            <pc:sldMk cId="556037016" sldId="284"/>
            <ac:spMk id="11" creationId="{18FB7762-CD81-53C2-C165-8F00B33ABC82}"/>
          </ac:spMkLst>
        </pc:spChg>
        <pc:spChg chg="add mod">
          <ac:chgData name="Kristiyan Kolev" userId="106bd3f5af50ae46" providerId="LiveId" clId="{8E92F35A-2DC7-49FC-B845-5A17E9DD703E}" dt="2023-02-10T21:40:59.218" v="2747" actId="1076"/>
          <ac:spMkLst>
            <pc:docMk/>
            <pc:sldMk cId="556037016" sldId="284"/>
            <ac:spMk id="12" creationId="{7D4C9C67-59CE-F129-0C66-A3BA659F9F00}"/>
          </ac:spMkLst>
        </pc:spChg>
        <pc:grpChg chg="add mod">
          <ac:chgData name="Kristiyan Kolev" userId="106bd3f5af50ae46" providerId="LiveId" clId="{8E92F35A-2DC7-49FC-B845-5A17E9DD703E}" dt="2023-02-10T21:40:22.130" v="2741" actId="1076"/>
          <ac:grpSpMkLst>
            <pc:docMk/>
            <pc:sldMk cId="556037016" sldId="284"/>
            <ac:grpSpMk id="13" creationId="{4E737695-330B-661A-342C-A4B1277C0F0A}"/>
          </ac:grpSpMkLst>
        </pc:grpChg>
        <pc:cxnChg chg="add mod">
          <ac:chgData name="Kristiyan Kolev" userId="106bd3f5af50ae46" providerId="LiveId" clId="{8E92F35A-2DC7-49FC-B845-5A17E9DD703E}" dt="2023-02-10T21:41:11.142" v="2748" actId="1582"/>
          <ac:cxnSpMkLst>
            <pc:docMk/>
            <pc:sldMk cId="556037016" sldId="284"/>
            <ac:cxnSpMk id="15" creationId="{F8D54369-F7F9-4691-8209-3DCF5237EECE}"/>
          </ac:cxnSpMkLst>
        </pc:cxnChg>
        <pc:cxnChg chg="add mod">
          <ac:chgData name="Kristiyan Kolev" userId="106bd3f5af50ae46" providerId="LiveId" clId="{8E92F35A-2DC7-49FC-B845-5A17E9DD703E}" dt="2023-02-10T21:41:11.142" v="2748" actId="1582"/>
          <ac:cxnSpMkLst>
            <pc:docMk/>
            <pc:sldMk cId="556037016" sldId="284"/>
            <ac:cxnSpMk id="17" creationId="{5DF6B5C3-223C-3C0C-75AD-C5573F0BEE9E}"/>
          </ac:cxnSpMkLst>
        </pc:cxnChg>
      </pc:sldChg>
      <pc:sldChg chg="modSp new mod">
        <pc:chgData name="Kristiyan Kolev" userId="106bd3f5af50ae46" providerId="LiveId" clId="{8E92F35A-2DC7-49FC-B845-5A17E9DD703E}" dt="2023-02-10T21:51:05.184" v="2844" actId="207"/>
        <pc:sldMkLst>
          <pc:docMk/>
          <pc:sldMk cId="909620163" sldId="285"/>
        </pc:sldMkLst>
        <pc:spChg chg="mod">
          <ac:chgData name="Kristiyan Kolev" userId="106bd3f5af50ae46" providerId="LiveId" clId="{8E92F35A-2DC7-49FC-B845-5A17E9DD703E}" dt="2023-02-10T21:42:27.378" v="2757"/>
          <ac:spMkLst>
            <pc:docMk/>
            <pc:sldMk cId="909620163" sldId="285"/>
            <ac:spMk id="2" creationId="{B35569C4-C5C4-339B-A66E-45470704D291}"/>
          </ac:spMkLst>
        </pc:spChg>
        <pc:spChg chg="mod">
          <ac:chgData name="Kristiyan Kolev" userId="106bd3f5af50ae46" providerId="LiveId" clId="{8E92F35A-2DC7-49FC-B845-5A17E9DD703E}" dt="2023-02-10T21:51:05.184" v="2844" actId="207"/>
          <ac:spMkLst>
            <pc:docMk/>
            <pc:sldMk cId="909620163" sldId="285"/>
            <ac:spMk id="3" creationId="{D996B45D-C4DA-AF52-B90D-DCBCFD17D8CD}"/>
          </ac:spMkLst>
        </pc:spChg>
      </pc:sldChg>
      <pc:sldChg chg="modSp new mod">
        <pc:chgData name="Kristiyan Kolev" userId="106bd3f5af50ae46" providerId="LiveId" clId="{8E92F35A-2DC7-49FC-B845-5A17E9DD703E}" dt="2023-02-10T21:55:37.535" v="2944" actId="20577"/>
        <pc:sldMkLst>
          <pc:docMk/>
          <pc:sldMk cId="1113467248" sldId="286"/>
        </pc:sldMkLst>
        <pc:spChg chg="mod">
          <ac:chgData name="Kristiyan Kolev" userId="106bd3f5af50ae46" providerId="LiveId" clId="{8E92F35A-2DC7-49FC-B845-5A17E9DD703E}" dt="2023-02-10T21:55:37.535" v="2944" actId="20577"/>
          <ac:spMkLst>
            <pc:docMk/>
            <pc:sldMk cId="1113467248" sldId="286"/>
            <ac:spMk id="2" creationId="{E5DE66A1-C6F5-1DE6-CE99-23A5CCA7FE37}"/>
          </ac:spMkLst>
        </pc:spChg>
        <pc:spChg chg="mod">
          <ac:chgData name="Kristiyan Kolev" userId="106bd3f5af50ae46" providerId="LiveId" clId="{8E92F35A-2DC7-49FC-B845-5A17E9DD703E}" dt="2023-02-10T21:53:49.817" v="2943" actId="14100"/>
          <ac:spMkLst>
            <pc:docMk/>
            <pc:sldMk cId="1113467248" sldId="286"/>
            <ac:spMk id="3" creationId="{D8FD6FFE-DCED-96CA-FEF2-C5F2A9FE84D6}"/>
          </ac:spMkLst>
        </pc:spChg>
      </pc:sldChg>
      <pc:sldChg chg="modSp new mod">
        <pc:chgData name="Kristiyan Kolev" userId="106bd3f5af50ae46" providerId="LiveId" clId="{8E92F35A-2DC7-49FC-B845-5A17E9DD703E}" dt="2023-02-10T21:57:17.459" v="2964" actId="113"/>
        <pc:sldMkLst>
          <pc:docMk/>
          <pc:sldMk cId="1659786434" sldId="287"/>
        </pc:sldMkLst>
        <pc:spChg chg="mod">
          <ac:chgData name="Kristiyan Kolev" userId="106bd3f5af50ae46" providerId="LiveId" clId="{8E92F35A-2DC7-49FC-B845-5A17E9DD703E}" dt="2023-02-10T21:56:18.858" v="2950" actId="27636"/>
          <ac:spMkLst>
            <pc:docMk/>
            <pc:sldMk cId="1659786434" sldId="287"/>
            <ac:spMk id="2" creationId="{A31ABB82-B4AB-E4A4-D0A2-F8AD838E890D}"/>
          </ac:spMkLst>
        </pc:spChg>
        <pc:spChg chg="mod">
          <ac:chgData name="Kristiyan Kolev" userId="106bd3f5af50ae46" providerId="LiveId" clId="{8E92F35A-2DC7-49FC-B845-5A17E9DD703E}" dt="2023-02-10T21:57:17.459" v="2964" actId="113"/>
          <ac:spMkLst>
            <pc:docMk/>
            <pc:sldMk cId="1659786434" sldId="287"/>
            <ac:spMk id="3" creationId="{A0E3AFBB-9EED-EFC9-99BD-C34C51499823}"/>
          </ac:spMkLst>
        </pc:spChg>
      </pc:sldChg>
      <pc:sldChg chg="modSp new mod">
        <pc:chgData name="Kristiyan Kolev" userId="106bd3f5af50ae46" providerId="LiveId" clId="{8E92F35A-2DC7-49FC-B845-5A17E9DD703E}" dt="2023-02-10T21:58:09.430" v="2977" actId="113"/>
        <pc:sldMkLst>
          <pc:docMk/>
          <pc:sldMk cId="1472625462" sldId="288"/>
        </pc:sldMkLst>
        <pc:spChg chg="mod">
          <ac:chgData name="Kristiyan Kolev" userId="106bd3f5af50ae46" providerId="LiveId" clId="{8E92F35A-2DC7-49FC-B845-5A17E9DD703E}" dt="2023-02-10T21:58:03.289" v="2975"/>
          <ac:spMkLst>
            <pc:docMk/>
            <pc:sldMk cId="1472625462" sldId="288"/>
            <ac:spMk id="2" creationId="{42AAAE87-5EA1-21A9-377E-874784CA470C}"/>
          </ac:spMkLst>
        </pc:spChg>
        <pc:spChg chg="mod">
          <ac:chgData name="Kristiyan Kolev" userId="106bd3f5af50ae46" providerId="LiveId" clId="{8E92F35A-2DC7-49FC-B845-5A17E9DD703E}" dt="2023-02-10T21:58:09.430" v="2977" actId="113"/>
          <ac:spMkLst>
            <pc:docMk/>
            <pc:sldMk cId="1472625462" sldId="288"/>
            <ac:spMk id="3" creationId="{61E82AEC-6DD0-C89D-EE91-0F4C70C47895}"/>
          </ac:spMkLst>
        </pc:spChg>
      </pc:sldChg>
      <pc:sldChg chg="addSp delSp modSp add mod ord">
        <pc:chgData name="Kristiyan Kolev" userId="106bd3f5af50ae46" providerId="LiveId" clId="{8E92F35A-2DC7-49FC-B845-5A17E9DD703E}" dt="2023-02-10T22:12:17.024" v="3032"/>
        <pc:sldMkLst>
          <pc:docMk/>
          <pc:sldMk cId="1115604297" sldId="289"/>
        </pc:sldMkLst>
        <pc:spChg chg="mod">
          <ac:chgData name="Kristiyan Kolev" userId="106bd3f5af50ae46" providerId="LiveId" clId="{8E92F35A-2DC7-49FC-B845-5A17E9DD703E}" dt="2023-02-10T22:10:47.718" v="3014" actId="14100"/>
          <ac:spMkLst>
            <pc:docMk/>
            <pc:sldMk cId="1115604297" sldId="289"/>
            <ac:spMk id="8" creationId="{B5D01381-2EFF-BBD5-BC9F-5B1DB233130F}"/>
          </ac:spMkLst>
        </pc:spChg>
        <pc:spChg chg="mod">
          <ac:chgData name="Kristiyan Kolev" userId="106bd3f5af50ae46" providerId="LiveId" clId="{8E92F35A-2DC7-49FC-B845-5A17E9DD703E}" dt="2023-02-10T22:03:42.772" v="2994" actId="20577"/>
          <ac:spMkLst>
            <pc:docMk/>
            <pc:sldMk cId="1115604297" sldId="289"/>
            <ac:spMk id="10" creationId="{0C8F4320-D939-42AA-C8A6-99C37A6EEF1B}"/>
          </ac:spMkLst>
        </pc:spChg>
        <pc:picChg chg="add del">
          <ac:chgData name="Kristiyan Kolev" userId="106bd3f5af50ae46" providerId="LiveId" clId="{8E92F35A-2DC7-49FC-B845-5A17E9DD703E}" dt="2023-02-10T22:10:46.892" v="3012"/>
          <ac:picMkLst>
            <pc:docMk/>
            <pc:sldMk cId="1115604297" sldId="289"/>
            <ac:picMk id="2" creationId="{56D47C7F-D391-1CAE-6B32-04B65E340575}"/>
          </ac:picMkLst>
        </pc:picChg>
        <pc:picChg chg="add del">
          <ac:chgData name="Kristiyan Kolev" userId="106bd3f5af50ae46" providerId="LiveId" clId="{8E92F35A-2DC7-49FC-B845-5A17E9DD703E}" dt="2023-02-10T22:10:55.997" v="3018" actId="478"/>
          <ac:picMkLst>
            <pc:docMk/>
            <pc:sldMk cId="1115604297" sldId="289"/>
            <ac:picMk id="3" creationId="{3BB6A472-4016-7238-4561-3403FDD3DA1C}"/>
          </ac:picMkLst>
        </pc:picChg>
        <pc:picChg chg="mod modCrop">
          <ac:chgData name="Kristiyan Kolev" userId="106bd3f5af50ae46" providerId="LiveId" clId="{8E92F35A-2DC7-49FC-B845-5A17E9DD703E}" dt="2023-02-10T22:12:17.024" v="3032"/>
          <ac:picMkLst>
            <pc:docMk/>
            <pc:sldMk cId="1115604297" sldId="289"/>
            <ac:picMk id="7" creationId="{EF5D3250-4979-AEFE-081A-6A805915D5DF}"/>
          </ac:picMkLst>
        </pc:picChg>
      </pc:sldChg>
      <pc:sldChg chg="modSp new mod">
        <pc:chgData name="Kristiyan Kolev" userId="106bd3f5af50ae46" providerId="LiveId" clId="{8E92F35A-2DC7-49FC-B845-5A17E9DD703E}" dt="2023-02-11T06:48:30.012" v="3126" actId="14100"/>
        <pc:sldMkLst>
          <pc:docMk/>
          <pc:sldMk cId="1452839749" sldId="290"/>
        </pc:sldMkLst>
        <pc:spChg chg="mod">
          <ac:chgData name="Kristiyan Kolev" userId="106bd3f5af50ae46" providerId="LiveId" clId="{8E92F35A-2DC7-49FC-B845-5A17E9DD703E}" dt="2023-02-11T06:48:17.274" v="3125" actId="2711"/>
          <ac:spMkLst>
            <pc:docMk/>
            <pc:sldMk cId="1452839749" sldId="290"/>
            <ac:spMk id="2" creationId="{C5D6E948-1579-949C-273E-0E891EC62056}"/>
          </ac:spMkLst>
        </pc:spChg>
        <pc:spChg chg="mod">
          <ac:chgData name="Kristiyan Kolev" userId="106bd3f5af50ae46" providerId="LiveId" clId="{8E92F35A-2DC7-49FC-B845-5A17E9DD703E}" dt="2023-02-11T06:48:30.012" v="3126" actId="14100"/>
          <ac:spMkLst>
            <pc:docMk/>
            <pc:sldMk cId="1452839749" sldId="290"/>
            <ac:spMk id="3" creationId="{5A939C61-8C42-E67A-B6E1-025E03D9EAFB}"/>
          </ac:spMkLst>
        </pc:spChg>
      </pc:sldChg>
      <pc:sldChg chg="modSp new del mod">
        <pc:chgData name="Kristiyan Kolev" userId="106bd3f5af50ae46" providerId="LiveId" clId="{8E92F35A-2DC7-49FC-B845-5A17E9DD703E}" dt="2023-02-11T06:49:35.815" v="3134" actId="47"/>
        <pc:sldMkLst>
          <pc:docMk/>
          <pc:sldMk cId="4011061782" sldId="291"/>
        </pc:sldMkLst>
        <pc:spChg chg="mod">
          <ac:chgData name="Kristiyan Kolev" userId="106bd3f5af50ae46" providerId="LiveId" clId="{8E92F35A-2DC7-49FC-B845-5A17E9DD703E}" dt="2023-02-11T06:49:34.524" v="3133" actId="27636"/>
          <ac:spMkLst>
            <pc:docMk/>
            <pc:sldMk cId="4011061782" sldId="291"/>
            <ac:spMk id="2" creationId="{E95A98F5-D4B5-CB03-A43E-555B85F05BDB}"/>
          </ac:spMkLst>
        </pc:spChg>
      </pc:sldChg>
      <pc:sldChg chg="modSp add mod">
        <pc:chgData name="Kristiyan Kolev" userId="106bd3f5af50ae46" providerId="LiveId" clId="{8E92F35A-2DC7-49FC-B845-5A17E9DD703E}" dt="2023-02-11T06:50:55.011" v="3143" actId="20577"/>
        <pc:sldMkLst>
          <pc:docMk/>
          <pc:sldMk cId="4229833333" sldId="292"/>
        </pc:sldMkLst>
        <pc:spChg chg="mod">
          <ac:chgData name="Kristiyan Kolev" userId="106bd3f5af50ae46" providerId="LiveId" clId="{8E92F35A-2DC7-49FC-B845-5A17E9DD703E}" dt="2023-02-11T06:50:55.011" v="3143" actId="20577"/>
          <ac:spMkLst>
            <pc:docMk/>
            <pc:sldMk cId="4229833333" sldId="292"/>
            <ac:spMk id="10" creationId="{0C8F4320-D939-42AA-C8A6-99C37A6EEF1B}"/>
          </ac:spMkLst>
        </pc:spChg>
      </pc:sldChg>
      <pc:sldChg chg="modSp new mod">
        <pc:chgData name="Kristiyan Kolev" userId="106bd3f5af50ae46" providerId="LiveId" clId="{8E92F35A-2DC7-49FC-B845-5A17E9DD703E}" dt="2023-02-11T13:51:59.537" v="3461" actId="20577"/>
        <pc:sldMkLst>
          <pc:docMk/>
          <pc:sldMk cId="1288097766" sldId="293"/>
        </pc:sldMkLst>
        <pc:spChg chg="mod">
          <ac:chgData name="Kristiyan Kolev" userId="106bd3f5af50ae46" providerId="LiveId" clId="{8E92F35A-2DC7-49FC-B845-5A17E9DD703E}" dt="2023-02-11T06:51:17.329" v="3182" actId="20577"/>
          <ac:spMkLst>
            <pc:docMk/>
            <pc:sldMk cId="1288097766" sldId="293"/>
            <ac:spMk id="2" creationId="{792F9AE3-4400-B461-3C99-4FEC47D468B0}"/>
          </ac:spMkLst>
        </pc:spChg>
        <pc:spChg chg="mod">
          <ac:chgData name="Kristiyan Kolev" userId="106bd3f5af50ae46" providerId="LiveId" clId="{8E92F35A-2DC7-49FC-B845-5A17E9DD703E}" dt="2023-02-11T13:51:59.537" v="3461" actId="20577"/>
          <ac:spMkLst>
            <pc:docMk/>
            <pc:sldMk cId="1288097766" sldId="293"/>
            <ac:spMk id="3" creationId="{ACDB0237-7288-12CD-0186-7E3048C23265}"/>
          </ac:spMkLst>
        </pc:spChg>
      </pc:sldChg>
      <pc:sldChg chg="modSp add mod">
        <pc:chgData name="Kristiyan Kolev" userId="106bd3f5af50ae46" providerId="LiveId" clId="{8E92F35A-2DC7-49FC-B845-5A17E9DD703E}" dt="2023-02-11T13:51:46.124" v="3453"/>
        <pc:sldMkLst>
          <pc:docMk/>
          <pc:sldMk cId="1054708750" sldId="294"/>
        </pc:sldMkLst>
        <pc:spChg chg="mod">
          <ac:chgData name="Kristiyan Kolev" userId="106bd3f5af50ae46" providerId="LiveId" clId="{8E92F35A-2DC7-49FC-B845-5A17E9DD703E}" dt="2023-02-11T13:51:46.124" v="3453"/>
          <ac:spMkLst>
            <pc:docMk/>
            <pc:sldMk cId="1054708750" sldId="294"/>
            <ac:spMk id="3" creationId="{ACDB0237-7288-12CD-0186-7E3048C23265}"/>
          </ac:spMkLst>
        </pc:spChg>
      </pc:sldChg>
      <pc:sldChg chg="modSp new mod">
        <pc:chgData name="Kristiyan Kolev" userId="106bd3f5af50ae46" providerId="LiveId" clId="{8E92F35A-2DC7-49FC-B845-5A17E9DD703E}" dt="2023-02-11T13:52:42.653" v="3483" actId="20577"/>
        <pc:sldMkLst>
          <pc:docMk/>
          <pc:sldMk cId="2472203872" sldId="295"/>
        </pc:sldMkLst>
        <pc:spChg chg="mod">
          <ac:chgData name="Kristiyan Kolev" userId="106bd3f5af50ae46" providerId="LiveId" clId="{8E92F35A-2DC7-49FC-B845-5A17E9DD703E}" dt="2023-02-11T13:52:42.653" v="3483" actId="20577"/>
          <ac:spMkLst>
            <pc:docMk/>
            <pc:sldMk cId="2472203872" sldId="295"/>
            <ac:spMk id="2" creationId="{A6A099CF-13D1-3916-E031-AB85FD11192D}"/>
          </ac:spMkLst>
        </pc:spChg>
      </pc:sldChg>
      <pc:sldChg chg="modSp new mod">
        <pc:chgData name="Kristiyan Kolev" userId="106bd3f5af50ae46" providerId="LiveId" clId="{8E92F35A-2DC7-49FC-B845-5A17E9DD703E}" dt="2023-02-11T15:29:39.427" v="3515" actId="20577"/>
        <pc:sldMkLst>
          <pc:docMk/>
          <pc:sldMk cId="1374231696" sldId="296"/>
        </pc:sldMkLst>
        <pc:spChg chg="mod">
          <ac:chgData name="Kristiyan Kolev" userId="106bd3f5af50ae46" providerId="LiveId" clId="{8E92F35A-2DC7-49FC-B845-5A17E9DD703E}" dt="2023-02-11T15:29:39.427" v="3515" actId="20577"/>
          <ac:spMkLst>
            <pc:docMk/>
            <pc:sldMk cId="1374231696" sldId="296"/>
            <ac:spMk id="2" creationId="{ED3881A1-2243-7453-FFCF-2EB7FF10F19A}"/>
          </ac:spMkLst>
        </pc:spChg>
      </pc:sldChg>
      <pc:sldChg chg="modSp add mod ord">
        <pc:chgData name="Kristiyan Kolev" userId="106bd3f5af50ae46" providerId="LiveId" clId="{8E92F35A-2DC7-49FC-B845-5A17E9DD703E}" dt="2023-02-11T19:40:00.335" v="3588" actId="20577"/>
        <pc:sldMkLst>
          <pc:docMk/>
          <pc:sldMk cId="3680038696" sldId="297"/>
        </pc:sldMkLst>
        <pc:spChg chg="mod">
          <ac:chgData name="Kristiyan Kolev" userId="106bd3f5af50ae46" providerId="LiveId" clId="{8E92F35A-2DC7-49FC-B845-5A17E9DD703E}" dt="2023-02-11T19:40:00.335" v="3588" actId="20577"/>
          <ac:spMkLst>
            <pc:docMk/>
            <pc:sldMk cId="3680038696" sldId="297"/>
            <ac:spMk id="10" creationId="{0C8F4320-D939-42AA-C8A6-99C37A6EEF1B}"/>
          </ac:spMkLst>
        </pc:spChg>
        <pc:picChg chg="mod">
          <ac:chgData name="Kristiyan Kolev" userId="106bd3f5af50ae46" providerId="LiveId" clId="{8E92F35A-2DC7-49FC-B845-5A17E9DD703E}" dt="2023-02-11T19:35:05.559" v="3539"/>
          <ac:picMkLst>
            <pc:docMk/>
            <pc:sldMk cId="3680038696" sldId="297"/>
            <ac:picMk id="7" creationId="{EF5D3250-4979-AEFE-081A-6A805915D5DF}"/>
          </ac:picMkLst>
        </pc:picChg>
      </pc:sldChg>
      <pc:sldChg chg="addSp delSp modSp add mod">
        <pc:chgData name="Kristiyan Kolev" userId="106bd3f5af50ae46" providerId="LiveId" clId="{8E92F35A-2DC7-49FC-B845-5A17E9DD703E}" dt="2023-02-11T19:38:05.281" v="3565"/>
        <pc:sldMkLst>
          <pc:docMk/>
          <pc:sldMk cId="1885192959" sldId="298"/>
        </pc:sldMkLst>
        <pc:picChg chg="add del mod">
          <ac:chgData name="Kristiyan Kolev" userId="106bd3f5af50ae46" providerId="LiveId" clId="{8E92F35A-2DC7-49FC-B845-5A17E9DD703E}" dt="2023-02-11T19:38:05.281" v="3565"/>
          <ac:picMkLst>
            <pc:docMk/>
            <pc:sldMk cId="1885192959" sldId="298"/>
            <ac:picMk id="2" creationId="{A1902D0A-E48E-2C24-070A-48C370C8D57A}"/>
          </ac:picMkLst>
        </pc:picChg>
        <pc:picChg chg="mod">
          <ac:chgData name="Kristiyan Kolev" userId="106bd3f5af50ae46" providerId="LiveId" clId="{8E92F35A-2DC7-49FC-B845-5A17E9DD703E}" dt="2023-02-11T19:37:58.267" v="3563"/>
          <ac:picMkLst>
            <pc:docMk/>
            <pc:sldMk cId="1885192959" sldId="298"/>
            <ac:picMk id="7" creationId="{EF5D3250-4979-AEFE-081A-6A805915D5DF}"/>
          </ac:picMkLst>
        </pc:picChg>
      </pc:sldChg>
      <pc:sldChg chg="modSp add">
        <pc:chgData name="Kristiyan Kolev" userId="106bd3f5af50ae46" providerId="LiveId" clId="{8E92F35A-2DC7-49FC-B845-5A17E9DD703E}" dt="2023-02-11T19:38:25.087" v="3568"/>
        <pc:sldMkLst>
          <pc:docMk/>
          <pc:sldMk cId="2170521569" sldId="299"/>
        </pc:sldMkLst>
        <pc:picChg chg="mod">
          <ac:chgData name="Kristiyan Kolev" userId="106bd3f5af50ae46" providerId="LiveId" clId="{8E92F35A-2DC7-49FC-B845-5A17E9DD703E}" dt="2023-02-11T19:38:25.087" v="3568"/>
          <ac:picMkLst>
            <pc:docMk/>
            <pc:sldMk cId="2170521569" sldId="299"/>
            <ac:picMk id="7" creationId="{EF5D3250-4979-AEFE-081A-6A805915D5DF}"/>
          </ac:picMkLst>
        </pc:picChg>
      </pc:sldChg>
      <pc:sldChg chg="modSp add">
        <pc:chgData name="Kristiyan Kolev" userId="106bd3f5af50ae46" providerId="LiveId" clId="{8E92F35A-2DC7-49FC-B845-5A17E9DD703E}" dt="2023-02-11T19:38:47.535" v="3571"/>
        <pc:sldMkLst>
          <pc:docMk/>
          <pc:sldMk cId="456181429" sldId="300"/>
        </pc:sldMkLst>
        <pc:picChg chg="mod">
          <ac:chgData name="Kristiyan Kolev" userId="106bd3f5af50ae46" providerId="LiveId" clId="{8E92F35A-2DC7-49FC-B845-5A17E9DD703E}" dt="2023-02-11T19:38:47.535" v="3571"/>
          <ac:picMkLst>
            <pc:docMk/>
            <pc:sldMk cId="456181429" sldId="300"/>
            <ac:picMk id="7" creationId="{EF5D3250-4979-AEFE-081A-6A805915D5DF}"/>
          </ac:picMkLst>
        </pc:picChg>
      </pc:sldChg>
      <pc:sldChg chg="modSp add">
        <pc:chgData name="Kristiyan Kolev" userId="106bd3f5af50ae46" providerId="LiveId" clId="{8E92F35A-2DC7-49FC-B845-5A17E9DD703E}" dt="2023-02-11T19:39:10.747" v="3574"/>
        <pc:sldMkLst>
          <pc:docMk/>
          <pc:sldMk cId="3715965842" sldId="301"/>
        </pc:sldMkLst>
        <pc:picChg chg="mod">
          <ac:chgData name="Kristiyan Kolev" userId="106bd3f5af50ae46" providerId="LiveId" clId="{8E92F35A-2DC7-49FC-B845-5A17E9DD703E}" dt="2023-02-11T19:39:10.747" v="3574"/>
          <ac:picMkLst>
            <pc:docMk/>
            <pc:sldMk cId="3715965842" sldId="301"/>
            <ac:picMk id="7" creationId="{EF5D3250-4979-AEFE-081A-6A805915D5DF}"/>
          </ac:picMkLst>
        </pc:picChg>
      </pc:sldChg>
      <pc:sldChg chg="modSp add">
        <pc:chgData name="Kristiyan Kolev" userId="106bd3f5af50ae46" providerId="LiveId" clId="{8E92F35A-2DC7-49FC-B845-5A17E9DD703E}" dt="2023-02-11T19:39:41.881" v="3577"/>
        <pc:sldMkLst>
          <pc:docMk/>
          <pc:sldMk cId="1941490033" sldId="302"/>
        </pc:sldMkLst>
        <pc:picChg chg="mod">
          <ac:chgData name="Kristiyan Kolev" userId="106bd3f5af50ae46" providerId="LiveId" clId="{8E92F35A-2DC7-49FC-B845-5A17E9DD703E}" dt="2023-02-11T19:39:41.881" v="3577"/>
          <ac:picMkLst>
            <pc:docMk/>
            <pc:sldMk cId="1941490033" sldId="302"/>
            <ac:picMk id="7" creationId="{EF5D3250-4979-AEFE-081A-6A805915D5DF}"/>
          </ac:picMkLst>
        </pc:picChg>
      </pc:sldChg>
      <pc:sldChg chg="modSp new mod">
        <pc:chgData name="Kristiyan Kolev" userId="106bd3f5af50ae46" providerId="LiveId" clId="{8E92F35A-2DC7-49FC-B845-5A17E9DD703E}" dt="2023-02-11T19:47:35.284" v="3695"/>
        <pc:sldMkLst>
          <pc:docMk/>
          <pc:sldMk cId="3255742772" sldId="303"/>
        </pc:sldMkLst>
        <pc:spChg chg="mod">
          <ac:chgData name="Kristiyan Kolev" userId="106bd3f5af50ae46" providerId="LiveId" clId="{8E92F35A-2DC7-49FC-B845-5A17E9DD703E}" dt="2023-02-11T19:47:35.284" v="3695"/>
          <ac:spMkLst>
            <pc:docMk/>
            <pc:sldMk cId="3255742772" sldId="303"/>
            <ac:spMk id="2" creationId="{62562763-48E8-D61C-3555-F13EB5CA8D79}"/>
          </ac:spMkLst>
        </pc:spChg>
        <pc:spChg chg="mod">
          <ac:chgData name="Kristiyan Kolev" userId="106bd3f5af50ae46" providerId="LiveId" clId="{8E92F35A-2DC7-49FC-B845-5A17E9DD703E}" dt="2023-02-11T19:47:23.348" v="3694" actId="113"/>
          <ac:spMkLst>
            <pc:docMk/>
            <pc:sldMk cId="3255742772" sldId="303"/>
            <ac:spMk id="3" creationId="{1B62828C-7638-B35E-130D-06AEDE2F4389}"/>
          </ac:spMkLst>
        </pc:spChg>
      </pc:sldChg>
      <pc:sldChg chg="modSp new mod">
        <pc:chgData name="Kristiyan Kolev" userId="106bd3f5af50ae46" providerId="LiveId" clId="{8E92F35A-2DC7-49FC-B845-5A17E9DD703E}" dt="2023-02-11T20:16:22.374" v="4078"/>
        <pc:sldMkLst>
          <pc:docMk/>
          <pc:sldMk cId="936621296" sldId="304"/>
        </pc:sldMkLst>
        <pc:spChg chg="mod">
          <ac:chgData name="Kristiyan Kolev" userId="106bd3f5af50ae46" providerId="LiveId" clId="{8E92F35A-2DC7-49FC-B845-5A17E9DD703E}" dt="2023-02-11T19:47:49.481" v="3713" actId="20577"/>
          <ac:spMkLst>
            <pc:docMk/>
            <pc:sldMk cId="936621296" sldId="304"/>
            <ac:spMk id="2" creationId="{3EEBF5D3-2CEA-D68F-5B05-EBAB2EC95D92}"/>
          </ac:spMkLst>
        </pc:spChg>
        <pc:spChg chg="mod">
          <ac:chgData name="Kristiyan Kolev" userId="106bd3f5af50ae46" providerId="LiveId" clId="{8E92F35A-2DC7-49FC-B845-5A17E9DD703E}" dt="2023-02-11T20:16:22.374" v="4078"/>
          <ac:spMkLst>
            <pc:docMk/>
            <pc:sldMk cId="936621296" sldId="304"/>
            <ac:spMk id="3" creationId="{3C4BC850-1858-A373-99A1-1010073FE63F}"/>
          </ac:spMkLst>
        </pc:spChg>
      </pc:sldChg>
      <pc:sldChg chg="addSp delSp modSp new mod">
        <pc:chgData name="Kristiyan Kolev" userId="106bd3f5af50ae46" providerId="LiveId" clId="{8E92F35A-2DC7-49FC-B845-5A17E9DD703E}" dt="2023-02-11T20:01:58.751" v="3953" actId="14100"/>
        <pc:sldMkLst>
          <pc:docMk/>
          <pc:sldMk cId="1301311092" sldId="305"/>
        </pc:sldMkLst>
        <pc:spChg chg="mod">
          <ac:chgData name="Kristiyan Kolev" userId="106bd3f5af50ae46" providerId="LiveId" clId="{8E92F35A-2DC7-49FC-B845-5A17E9DD703E}" dt="2023-02-11T19:52:37.891" v="3744"/>
          <ac:spMkLst>
            <pc:docMk/>
            <pc:sldMk cId="1301311092" sldId="305"/>
            <ac:spMk id="2" creationId="{6FCCB12B-D667-BEB3-3541-6CAB8EA54567}"/>
          </ac:spMkLst>
        </pc:spChg>
        <pc:spChg chg="del">
          <ac:chgData name="Kristiyan Kolev" userId="106bd3f5af50ae46" providerId="LiveId" clId="{8E92F35A-2DC7-49FC-B845-5A17E9DD703E}" dt="2023-02-11T19:52:25.271" v="3739" actId="478"/>
          <ac:spMkLst>
            <pc:docMk/>
            <pc:sldMk cId="1301311092" sldId="305"/>
            <ac:spMk id="3" creationId="{CA2804C5-497B-4AE8-BC75-2D9A3FA06339}"/>
          </ac:spMkLst>
        </pc:spChg>
        <pc:spChg chg="add mod ord">
          <ac:chgData name="Kristiyan Kolev" userId="106bd3f5af50ae46" providerId="LiveId" clId="{8E92F35A-2DC7-49FC-B845-5A17E9DD703E}" dt="2023-02-11T20:01:38.984" v="3949" actId="166"/>
          <ac:spMkLst>
            <pc:docMk/>
            <pc:sldMk cId="1301311092" sldId="305"/>
            <ac:spMk id="6" creationId="{68AE564B-FD04-27EF-21FE-8AB3E145AEEA}"/>
          </ac:spMkLst>
        </pc:spChg>
        <pc:spChg chg="add mod ord">
          <ac:chgData name="Kristiyan Kolev" userId="106bd3f5af50ae46" providerId="LiveId" clId="{8E92F35A-2DC7-49FC-B845-5A17E9DD703E}" dt="2023-02-11T20:01:50.837" v="3951" actId="166"/>
          <ac:spMkLst>
            <pc:docMk/>
            <pc:sldMk cId="1301311092" sldId="305"/>
            <ac:spMk id="7" creationId="{133C08AF-993A-80E2-A95D-D7ADD12453B2}"/>
          </ac:spMkLst>
        </pc:spChg>
        <pc:spChg chg="add mod">
          <ac:chgData name="Kristiyan Kolev" userId="106bd3f5af50ae46" providerId="LiveId" clId="{8E92F35A-2DC7-49FC-B845-5A17E9DD703E}" dt="2023-02-11T19:58:04.563" v="3881" actId="164"/>
          <ac:spMkLst>
            <pc:docMk/>
            <pc:sldMk cId="1301311092" sldId="305"/>
            <ac:spMk id="8" creationId="{82775258-D4DB-758E-3C5C-5064A9EE5AFF}"/>
          </ac:spMkLst>
        </pc:spChg>
        <pc:spChg chg="add del">
          <ac:chgData name="Kristiyan Kolev" userId="106bd3f5af50ae46" providerId="LiveId" clId="{8E92F35A-2DC7-49FC-B845-5A17E9DD703E}" dt="2023-02-11T19:54:01.338" v="3781" actId="11529"/>
          <ac:spMkLst>
            <pc:docMk/>
            <pc:sldMk cId="1301311092" sldId="305"/>
            <ac:spMk id="9" creationId="{CC92979B-A9EB-E7F1-14B4-57BF93032F10}"/>
          </ac:spMkLst>
        </pc:spChg>
        <pc:spChg chg="add mod">
          <ac:chgData name="Kristiyan Kolev" userId="106bd3f5af50ae46" providerId="LiveId" clId="{8E92F35A-2DC7-49FC-B845-5A17E9DD703E}" dt="2023-02-11T19:58:04.563" v="3881" actId="164"/>
          <ac:spMkLst>
            <pc:docMk/>
            <pc:sldMk cId="1301311092" sldId="305"/>
            <ac:spMk id="10" creationId="{068A95C8-AB28-0C87-0AAA-9D754BCFABBF}"/>
          </ac:spMkLst>
        </pc:spChg>
        <pc:spChg chg="add mod">
          <ac:chgData name="Kristiyan Kolev" userId="106bd3f5af50ae46" providerId="LiveId" clId="{8E92F35A-2DC7-49FC-B845-5A17E9DD703E}" dt="2023-02-11T19:58:04.563" v="3881" actId="164"/>
          <ac:spMkLst>
            <pc:docMk/>
            <pc:sldMk cId="1301311092" sldId="305"/>
            <ac:spMk id="11" creationId="{AF8E8961-F7ED-22BD-7F70-5C376D990DB1}"/>
          </ac:spMkLst>
        </pc:spChg>
        <pc:spChg chg="add mod">
          <ac:chgData name="Kristiyan Kolev" userId="106bd3f5af50ae46" providerId="LiveId" clId="{8E92F35A-2DC7-49FC-B845-5A17E9DD703E}" dt="2023-02-11T19:58:04.563" v="3881" actId="164"/>
          <ac:spMkLst>
            <pc:docMk/>
            <pc:sldMk cId="1301311092" sldId="305"/>
            <ac:spMk id="12" creationId="{74BFADF3-7682-C6B4-C735-9962E2A47B1C}"/>
          </ac:spMkLst>
        </pc:spChg>
        <pc:spChg chg="add mod">
          <ac:chgData name="Kristiyan Kolev" userId="106bd3f5af50ae46" providerId="LiveId" clId="{8E92F35A-2DC7-49FC-B845-5A17E9DD703E}" dt="2023-02-11T19:58:04.563" v="3881" actId="164"/>
          <ac:spMkLst>
            <pc:docMk/>
            <pc:sldMk cId="1301311092" sldId="305"/>
            <ac:spMk id="13" creationId="{37A085EE-70A4-45D3-3DD2-394A0001C5A3}"/>
          </ac:spMkLst>
        </pc:spChg>
        <pc:spChg chg="add mod">
          <ac:chgData name="Kristiyan Kolev" userId="106bd3f5af50ae46" providerId="LiveId" clId="{8E92F35A-2DC7-49FC-B845-5A17E9DD703E}" dt="2023-02-11T19:58:04.563" v="3881" actId="164"/>
          <ac:spMkLst>
            <pc:docMk/>
            <pc:sldMk cId="1301311092" sldId="305"/>
            <ac:spMk id="14" creationId="{D45A56F5-3043-BBBB-4D67-9DC67FFE2AFF}"/>
          </ac:spMkLst>
        </pc:spChg>
        <pc:spChg chg="mod">
          <ac:chgData name="Kristiyan Kolev" userId="106bd3f5af50ae46" providerId="LiveId" clId="{8E92F35A-2DC7-49FC-B845-5A17E9DD703E}" dt="2023-02-11T19:58:05.549" v="3882"/>
          <ac:spMkLst>
            <pc:docMk/>
            <pc:sldMk cId="1301311092" sldId="305"/>
            <ac:spMk id="17" creationId="{20033F05-00EF-D727-36F3-7CC51B531A90}"/>
          </ac:spMkLst>
        </pc:spChg>
        <pc:spChg chg="mod">
          <ac:chgData name="Kristiyan Kolev" userId="106bd3f5af50ae46" providerId="LiveId" clId="{8E92F35A-2DC7-49FC-B845-5A17E9DD703E}" dt="2023-02-11T19:58:05.549" v="3882"/>
          <ac:spMkLst>
            <pc:docMk/>
            <pc:sldMk cId="1301311092" sldId="305"/>
            <ac:spMk id="18" creationId="{B33E8D33-9525-F78A-A820-89ACE79DBAE9}"/>
          </ac:spMkLst>
        </pc:spChg>
        <pc:spChg chg="mod">
          <ac:chgData name="Kristiyan Kolev" userId="106bd3f5af50ae46" providerId="LiveId" clId="{8E92F35A-2DC7-49FC-B845-5A17E9DD703E}" dt="2023-02-11T19:59:13.394" v="3905" actId="1076"/>
          <ac:spMkLst>
            <pc:docMk/>
            <pc:sldMk cId="1301311092" sldId="305"/>
            <ac:spMk id="19" creationId="{02E96021-154B-2B94-EAA7-59E8D2B02D63}"/>
          </ac:spMkLst>
        </pc:spChg>
        <pc:spChg chg="mod">
          <ac:chgData name="Kristiyan Kolev" userId="106bd3f5af50ae46" providerId="LiveId" clId="{8E92F35A-2DC7-49FC-B845-5A17E9DD703E}" dt="2023-02-11T19:58:56.370" v="3898" actId="403"/>
          <ac:spMkLst>
            <pc:docMk/>
            <pc:sldMk cId="1301311092" sldId="305"/>
            <ac:spMk id="20" creationId="{B836E76A-CE2F-4BC4-FA41-46F78F26FDA8}"/>
          </ac:spMkLst>
        </pc:spChg>
        <pc:spChg chg="mod">
          <ac:chgData name="Kristiyan Kolev" userId="106bd3f5af50ae46" providerId="LiveId" clId="{8E92F35A-2DC7-49FC-B845-5A17E9DD703E}" dt="2023-02-11T20:00:28.924" v="3931" actId="1076"/>
          <ac:spMkLst>
            <pc:docMk/>
            <pc:sldMk cId="1301311092" sldId="305"/>
            <ac:spMk id="21" creationId="{FE1380B5-DD81-F239-3DBB-5504158895BB}"/>
          </ac:spMkLst>
        </pc:spChg>
        <pc:spChg chg="mod">
          <ac:chgData name="Kristiyan Kolev" userId="106bd3f5af50ae46" providerId="LiveId" clId="{8E92F35A-2DC7-49FC-B845-5A17E9DD703E}" dt="2023-02-11T20:00:27.590" v="3930" actId="1076"/>
          <ac:spMkLst>
            <pc:docMk/>
            <pc:sldMk cId="1301311092" sldId="305"/>
            <ac:spMk id="22" creationId="{F5F6DB7F-454A-AAB2-F6BA-8E7256B51518}"/>
          </ac:spMkLst>
        </pc:spChg>
        <pc:spChg chg="mod">
          <ac:chgData name="Kristiyan Kolev" userId="106bd3f5af50ae46" providerId="LiveId" clId="{8E92F35A-2DC7-49FC-B845-5A17E9DD703E}" dt="2023-02-11T19:58:10.084" v="3884"/>
          <ac:spMkLst>
            <pc:docMk/>
            <pc:sldMk cId="1301311092" sldId="305"/>
            <ac:spMk id="24" creationId="{C9282F4A-0CB3-B0A7-2D2F-AE5F84AB1895}"/>
          </ac:spMkLst>
        </pc:spChg>
        <pc:spChg chg="mod">
          <ac:chgData name="Kristiyan Kolev" userId="106bd3f5af50ae46" providerId="LiveId" clId="{8E92F35A-2DC7-49FC-B845-5A17E9DD703E}" dt="2023-02-11T19:58:10.084" v="3884"/>
          <ac:spMkLst>
            <pc:docMk/>
            <pc:sldMk cId="1301311092" sldId="305"/>
            <ac:spMk id="25" creationId="{74FE90B7-1DE2-30C4-5E76-3380DBA153FE}"/>
          </ac:spMkLst>
        </pc:spChg>
        <pc:spChg chg="mod">
          <ac:chgData name="Kristiyan Kolev" userId="106bd3f5af50ae46" providerId="LiveId" clId="{8E92F35A-2DC7-49FC-B845-5A17E9DD703E}" dt="2023-02-11T19:58:10.084" v="3884"/>
          <ac:spMkLst>
            <pc:docMk/>
            <pc:sldMk cId="1301311092" sldId="305"/>
            <ac:spMk id="26" creationId="{58D3259C-F955-AB9B-54A3-02FE68D90653}"/>
          </ac:spMkLst>
        </pc:spChg>
        <pc:spChg chg="mod">
          <ac:chgData name="Kristiyan Kolev" userId="106bd3f5af50ae46" providerId="LiveId" clId="{8E92F35A-2DC7-49FC-B845-5A17E9DD703E}" dt="2023-02-11T19:58:10.084" v="3884"/>
          <ac:spMkLst>
            <pc:docMk/>
            <pc:sldMk cId="1301311092" sldId="305"/>
            <ac:spMk id="27" creationId="{75384F4E-98E5-643F-C850-D7BC5F776DF4}"/>
          </ac:spMkLst>
        </pc:spChg>
        <pc:spChg chg="mod">
          <ac:chgData name="Kristiyan Kolev" userId="106bd3f5af50ae46" providerId="LiveId" clId="{8E92F35A-2DC7-49FC-B845-5A17E9DD703E}" dt="2023-02-11T19:58:10.084" v="3884"/>
          <ac:spMkLst>
            <pc:docMk/>
            <pc:sldMk cId="1301311092" sldId="305"/>
            <ac:spMk id="28" creationId="{8F710B66-BC6E-9E5F-119C-DD9EF45C0BA4}"/>
          </ac:spMkLst>
        </pc:spChg>
        <pc:spChg chg="mod">
          <ac:chgData name="Kristiyan Kolev" userId="106bd3f5af50ae46" providerId="LiveId" clId="{8E92F35A-2DC7-49FC-B845-5A17E9DD703E}" dt="2023-02-11T19:58:10.084" v="3884"/>
          <ac:spMkLst>
            <pc:docMk/>
            <pc:sldMk cId="1301311092" sldId="305"/>
            <ac:spMk id="29" creationId="{025D4285-9445-FA69-5833-6065D4435F84}"/>
          </ac:spMkLst>
        </pc:spChg>
        <pc:spChg chg="mod">
          <ac:chgData name="Kristiyan Kolev" userId="106bd3f5af50ae46" providerId="LiveId" clId="{8E92F35A-2DC7-49FC-B845-5A17E9DD703E}" dt="2023-02-11T19:58:17.720" v="3886"/>
          <ac:spMkLst>
            <pc:docMk/>
            <pc:sldMk cId="1301311092" sldId="305"/>
            <ac:spMk id="31" creationId="{A33D8A8B-7582-C64E-AFC5-A0E88F3A1EAD}"/>
          </ac:spMkLst>
        </pc:spChg>
        <pc:spChg chg="mod">
          <ac:chgData name="Kristiyan Kolev" userId="106bd3f5af50ae46" providerId="LiveId" clId="{8E92F35A-2DC7-49FC-B845-5A17E9DD703E}" dt="2023-02-11T19:58:17.720" v="3886"/>
          <ac:spMkLst>
            <pc:docMk/>
            <pc:sldMk cId="1301311092" sldId="305"/>
            <ac:spMk id="32" creationId="{5E7D268D-E963-1E8E-4F05-30A53F27DFFF}"/>
          </ac:spMkLst>
        </pc:spChg>
        <pc:spChg chg="mod">
          <ac:chgData name="Kristiyan Kolev" userId="106bd3f5af50ae46" providerId="LiveId" clId="{8E92F35A-2DC7-49FC-B845-5A17E9DD703E}" dt="2023-02-11T19:58:17.720" v="3886"/>
          <ac:spMkLst>
            <pc:docMk/>
            <pc:sldMk cId="1301311092" sldId="305"/>
            <ac:spMk id="33" creationId="{9B55BA78-6A18-7BF8-C18D-B96B7BEDAE39}"/>
          </ac:spMkLst>
        </pc:spChg>
        <pc:spChg chg="mod">
          <ac:chgData name="Kristiyan Kolev" userId="106bd3f5af50ae46" providerId="LiveId" clId="{8E92F35A-2DC7-49FC-B845-5A17E9DD703E}" dt="2023-02-11T19:58:17.720" v="3886"/>
          <ac:spMkLst>
            <pc:docMk/>
            <pc:sldMk cId="1301311092" sldId="305"/>
            <ac:spMk id="34" creationId="{D7F45251-F274-6BA7-E76B-37BAF3B0B30E}"/>
          </ac:spMkLst>
        </pc:spChg>
        <pc:spChg chg="mod">
          <ac:chgData name="Kristiyan Kolev" userId="106bd3f5af50ae46" providerId="LiveId" clId="{8E92F35A-2DC7-49FC-B845-5A17E9DD703E}" dt="2023-02-11T19:58:17.720" v="3886"/>
          <ac:spMkLst>
            <pc:docMk/>
            <pc:sldMk cId="1301311092" sldId="305"/>
            <ac:spMk id="35" creationId="{1E6380ED-E4B9-BD19-AC3C-AC09DEBB6989}"/>
          </ac:spMkLst>
        </pc:spChg>
        <pc:spChg chg="mod">
          <ac:chgData name="Kristiyan Kolev" userId="106bd3f5af50ae46" providerId="LiveId" clId="{8E92F35A-2DC7-49FC-B845-5A17E9DD703E}" dt="2023-02-11T19:58:17.720" v="3886"/>
          <ac:spMkLst>
            <pc:docMk/>
            <pc:sldMk cId="1301311092" sldId="305"/>
            <ac:spMk id="36" creationId="{23DB0F3A-43D9-E1B5-3703-97D27FE22160}"/>
          </ac:spMkLst>
        </pc:spChg>
        <pc:spChg chg="mod">
          <ac:chgData name="Kristiyan Kolev" userId="106bd3f5af50ae46" providerId="LiveId" clId="{8E92F35A-2DC7-49FC-B845-5A17E9DD703E}" dt="2023-02-11T19:59:42.987" v="3917"/>
          <ac:spMkLst>
            <pc:docMk/>
            <pc:sldMk cId="1301311092" sldId="305"/>
            <ac:spMk id="38" creationId="{BC92C0DE-F7A3-FC1B-6DAD-936930042306}"/>
          </ac:spMkLst>
        </pc:spChg>
        <pc:spChg chg="mod">
          <ac:chgData name="Kristiyan Kolev" userId="106bd3f5af50ae46" providerId="LiveId" clId="{8E92F35A-2DC7-49FC-B845-5A17E9DD703E}" dt="2023-02-11T19:59:42.987" v="3917"/>
          <ac:spMkLst>
            <pc:docMk/>
            <pc:sldMk cId="1301311092" sldId="305"/>
            <ac:spMk id="39" creationId="{2B45EAB7-FD3E-4EA8-406A-0DF571B33E04}"/>
          </ac:spMkLst>
        </pc:spChg>
        <pc:spChg chg="mod">
          <ac:chgData name="Kristiyan Kolev" userId="106bd3f5af50ae46" providerId="LiveId" clId="{8E92F35A-2DC7-49FC-B845-5A17E9DD703E}" dt="2023-02-11T19:59:42.987" v="3917"/>
          <ac:spMkLst>
            <pc:docMk/>
            <pc:sldMk cId="1301311092" sldId="305"/>
            <ac:spMk id="40" creationId="{4FD0A871-DC6C-4F3A-DB65-C42CCEC2F4ED}"/>
          </ac:spMkLst>
        </pc:spChg>
        <pc:spChg chg="mod">
          <ac:chgData name="Kristiyan Kolev" userId="106bd3f5af50ae46" providerId="LiveId" clId="{8E92F35A-2DC7-49FC-B845-5A17E9DD703E}" dt="2023-02-11T19:59:42.987" v="3917"/>
          <ac:spMkLst>
            <pc:docMk/>
            <pc:sldMk cId="1301311092" sldId="305"/>
            <ac:spMk id="41" creationId="{06262284-386C-D8A0-CE5D-3D4CED7CC6A2}"/>
          </ac:spMkLst>
        </pc:spChg>
        <pc:spChg chg="mod">
          <ac:chgData name="Kristiyan Kolev" userId="106bd3f5af50ae46" providerId="LiveId" clId="{8E92F35A-2DC7-49FC-B845-5A17E9DD703E}" dt="2023-02-11T19:59:42.987" v="3917"/>
          <ac:spMkLst>
            <pc:docMk/>
            <pc:sldMk cId="1301311092" sldId="305"/>
            <ac:spMk id="42" creationId="{CDE8B20B-C165-7598-9BA9-6FD80DFBE0F6}"/>
          </ac:spMkLst>
        </pc:spChg>
        <pc:spChg chg="mod">
          <ac:chgData name="Kristiyan Kolev" userId="106bd3f5af50ae46" providerId="LiveId" clId="{8E92F35A-2DC7-49FC-B845-5A17E9DD703E}" dt="2023-02-11T19:59:42.987" v="3917"/>
          <ac:spMkLst>
            <pc:docMk/>
            <pc:sldMk cId="1301311092" sldId="305"/>
            <ac:spMk id="43" creationId="{99939EF5-4231-AEA6-F14A-DA660DAACB80}"/>
          </ac:spMkLst>
        </pc:spChg>
        <pc:spChg chg="mod">
          <ac:chgData name="Kristiyan Kolev" userId="106bd3f5af50ae46" providerId="LiveId" clId="{8E92F35A-2DC7-49FC-B845-5A17E9DD703E}" dt="2023-02-11T19:59:49.067" v="3919"/>
          <ac:spMkLst>
            <pc:docMk/>
            <pc:sldMk cId="1301311092" sldId="305"/>
            <ac:spMk id="45" creationId="{6A65EBE2-E048-352E-6C3B-869F853F425A}"/>
          </ac:spMkLst>
        </pc:spChg>
        <pc:spChg chg="mod">
          <ac:chgData name="Kristiyan Kolev" userId="106bd3f5af50ae46" providerId="LiveId" clId="{8E92F35A-2DC7-49FC-B845-5A17E9DD703E}" dt="2023-02-11T19:59:49.067" v="3919"/>
          <ac:spMkLst>
            <pc:docMk/>
            <pc:sldMk cId="1301311092" sldId="305"/>
            <ac:spMk id="46" creationId="{C49A57E0-7367-116D-C333-D2FE0AF4A179}"/>
          </ac:spMkLst>
        </pc:spChg>
        <pc:spChg chg="mod">
          <ac:chgData name="Kristiyan Kolev" userId="106bd3f5af50ae46" providerId="LiveId" clId="{8E92F35A-2DC7-49FC-B845-5A17E9DD703E}" dt="2023-02-11T19:59:49.067" v="3919"/>
          <ac:spMkLst>
            <pc:docMk/>
            <pc:sldMk cId="1301311092" sldId="305"/>
            <ac:spMk id="47" creationId="{15D8775B-FEA6-4F68-FBF2-E2FF7B1E9129}"/>
          </ac:spMkLst>
        </pc:spChg>
        <pc:spChg chg="mod">
          <ac:chgData name="Kristiyan Kolev" userId="106bd3f5af50ae46" providerId="LiveId" clId="{8E92F35A-2DC7-49FC-B845-5A17E9DD703E}" dt="2023-02-11T19:59:49.067" v="3919"/>
          <ac:spMkLst>
            <pc:docMk/>
            <pc:sldMk cId="1301311092" sldId="305"/>
            <ac:spMk id="48" creationId="{AA647E6E-2C8D-BC25-1E8A-7272AB00B314}"/>
          </ac:spMkLst>
        </pc:spChg>
        <pc:spChg chg="mod">
          <ac:chgData name="Kristiyan Kolev" userId="106bd3f5af50ae46" providerId="LiveId" clId="{8E92F35A-2DC7-49FC-B845-5A17E9DD703E}" dt="2023-02-11T19:59:49.067" v="3919"/>
          <ac:spMkLst>
            <pc:docMk/>
            <pc:sldMk cId="1301311092" sldId="305"/>
            <ac:spMk id="49" creationId="{730219C9-83EE-3AC4-23B5-3155DD9E6C86}"/>
          </ac:spMkLst>
        </pc:spChg>
        <pc:spChg chg="mod">
          <ac:chgData name="Kristiyan Kolev" userId="106bd3f5af50ae46" providerId="LiveId" clId="{8E92F35A-2DC7-49FC-B845-5A17E9DD703E}" dt="2023-02-11T19:59:49.067" v="3919"/>
          <ac:spMkLst>
            <pc:docMk/>
            <pc:sldMk cId="1301311092" sldId="305"/>
            <ac:spMk id="50" creationId="{22B5D458-2A41-3F06-1BDF-1B0E1BE95842}"/>
          </ac:spMkLst>
        </pc:spChg>
        <pc:spChg chg="add mod ord">
          <ac:chgData name="Kristiyan Kolev" userId="106bd3f5af50ae46" providerId="LiveId" clId="{8E92F35A-2DC7-49FC-B845-5A17E9DD703E}" dt="2023-02-11T20:01:48.431" v="3950" actId="166"/>
          <ac:spMkLst>
            <pc:docMk/>
            <pc:sldMk cId="1301311092" sldId="305"/>
            <ac:spMk id="51" creationId="{E58CE7B2-DA5F-7718-39C3-4D7B1E64EF9E}"/>
          </ac:spMkLst>
        </pc:spChg>
        <pc:spChg chg="add mod ord">
          <ac:chgData name="Kristiyan Kolev" userId="106bd3f5af50ae46" providerId="LiveId" clId="{8E92F35A-2DC7-49FC-B845-5A17E9DD703E}" dt="2023-02-11T20:01:48.431" v="3950" actId="166"/>
          <ac:spMkLst>
            <pc:docMk/>
            <pc:sldMk cId="1301311092" sldId="305"/>
            <ac:spMk id="52" creationId="{8F68B415-E2B8-2C98-9FE6-C031E050893B}"/>
          </ac:spMkLst>
        </pc:spChg>
        <pc:grpChg chg="add del mod">
          <ac:chgData name="Kristiyan Kolev" userId="106bd3f5af50ae46" providerId="LiveId" clId="{8E92F35A-2DC7-49FC-B845-5A17E9DD703E}" dt="2023-02-11T19:59:39.778" v="3916" actId="478"/>
          <ac:grpSpMkLst>
            <pc:docMk/>
            <pc:sldMk cId="1301311092" sldId="305"/>
            <ac:grpSpMk id="15" creationId="{3277B9BB-E76C-B857-11F0-AABD1A40566F}"/>
          </ac:grpSpMkLst>
        </pc:grpChg>
        <pc:grpChg chg="add mod ord">
          <ac:chgData name="Kristiyan Kolev" userId="106bd3f5af50ae46" providerId="LiveId" clId="{8E92F35A-2DC7-49FC-B845-5A17E9DD703E}" dt="2023-02-11T20:01:48.431" v="3950" actId="166"/>
          <ac:grpSpMkLst>
            <pc:docMk/>
            <pc:sldMk cId="1301311092" sldId="305"/>
            <ac:grpSpMk id="16" creationId="{5C14BABE-B1AD-C386-5029-82D43EB16DFD}"/>
          </ac:grpSpMkLst>
        </pc:grpChg>
        <pc:grpChg chg="add del mod">
          <ac:chgData name="Kristiyan Kolev" userId="106bd3f5af50ae46" providerId="LiveId" clId="{8E92F35A-2DC7-49FC-B845-5A17E9DD703E}" dt="2023-02-11T19:59:16.386" v="3906" actId="478"/>
          <ac:grpSpMkLst>
            <pc:docMk/>
            <pc:sldMk cId="1301311092" sldId="305"/>
            <ac:grpSpMk id="23" creationId="{F52D814C-E917-0FCF-99FD-F04B852C5262}"/>
          </ac:grpSpMkLst>
        </pc:grpChg>
        <pc:grpChg chg="add del mod">
          <ac:chgData name="Kristiyan Kolev" userId="106bd3f5af50ae46" providerId="LiveId" clId="{8E92F35A-2DC7-49FC-B845-5A17E9DD703E}" dt="2023-02-11T19:58:26.183" v="3888" actId="478"/>
          <ac:grpSpMkLst>
            <pc:docMk/>
            <pc:sldMk cId="1301311092" sldId="305"/>
            <ac:grpSpMk id="30" creationId="{3459684C-F401-9212-D32C-2CA49C9D59E1}"/>
          </ac:grpSpMkLst>
        </pc:grpChg>
        <pc:grpChg chg="add mod ord">
          <ac:chgData name="Kristiyan Kolev" userId="106bd3f5af50ae46" providerId="LiveId" clId="{8E92F35A-2DC7-49FC-B845-5A17E9DD703E}" dt="2023-02-11T20:01:48.431" v="3950" actId="166"/>
          <ac:grpSpMkLst>
            <pc:docMk/>
            <pc:sldMk cId="1301311092" sldId="305"/>
            <ac:grpSpMk id="37" creationId="{4FA6880F-1935-CD1E-5306-5BEBC4C57AD2}"/>
          </ac:grpSpMkLst>
        </pc:grpChg>
        <pc:grpChg chg="add mod ord">
          <ac:chgData name="Kristiyan Kolev" userId="106bd3f5af50ae46" providerId="LiveId" clId="{8E92F35A-2DC7-49FC-B845-5A17E9DD703E}" dt="2023-02-11T20:01:48.431" v="3950" actId="166"/>
          <ac:grpSpMkLst>
            <pc:docMk/>
            <pc:sldMk cId="1301311092" sldId="305"/>
            <ac:grpSpMk id="44" creationId="{DFE72BE8-1E9D-2555-4846-478CFCDE7ED3}"/>
          </ac:grpSpMkLst>
        </pc:grpChg>
        <pc:cxnChg chg="add mod">
          <ac:chgData name="Kristiyan Kolev" userId="106bd3f5af50ae46" providerId="LiveId" clId="{8E92F35A-2DC7-49FC-B845-5A17E9DD703E}" dt="2023-02-11T20:00:56.630" v="3935" actId="1582"/>
          <ac:cxnSpMkLst>
            <pc:docMk/>
            <pc:sldMk cId="1301311092" sldId="305"/>
            <ac:cxnSpMk id="54" creationId="{284E4768-FB62-A613-FE40-521FD823C9A4}"/>
          </ac:cxnSpMkLst>
        </pc:cxnChg>
        <pc:cxnChg chg="add mod">
          <ac:chgData name="Kristiyan Kolev" userId="106bd3f5af50ae46" providerId="LiveId" clId="{8E92F35A-2DC7-49FC-B845-5A17E9DD703E}" dt="2023-02-11T20:01:22.025" v="3943" actId="1582"/>
          <ac:cxnSpMkLst>
            <pc:docMk/>
            <pc:sldMk cId="1301311092" sldId="305"/>
            <ac:cxnSpMk id="56" creationId="{9834D729-8EC0-C665-A570-B7075FD7E04E}"/>
          </ac:cxnSpMkLst>
        </pc:cxnChg>
        <pc:cxnChg chg="add mod">
          <ac:chgData name="Kristiyan Kolev" userId="106bd3f5af50ae46" providerId="LiveId" clId="{8E92F35A-2DC7-49FC-B845-5A17E9DD703E}" dt="2023-02-11T20:01:26.689" v="3945" actId="1076"/>
          <ac:cxnSpMkLst>
            <pc:docMk/>
            <pc:sldMk cId="1301311092" sldId="305"/>
            <ac:cxnSpMk id="57" creationId="{1DC3B0F9-B2CF-DCE0-415A-004028970C2A}"/>
          </ac:cxnSpMkLst>
        </pc:cxnChg>
        <pc:cxnChg chg="add mod ord">
          <ac:chgData name="Kristiyan Kolev" userId="106bd3f5af50ae46" providerId="LiveId" clId="{8E92F35A-2DC7-49FC-B845-5A17E9DD703E}" dt="2023-02-11T20:01:58.751" v="3953" actId="14100"/>
          <ac:cxnSpMkLst>
            <pc:docMk/>
            <pc:sldMk cId="1301311092" sldId="305"/>
            <ac:cxnSpMk id="58" creationId="{634D9A49-D501-110F-4A4A-2CD40F4C8371}"/>
          </ac:cxnSpMkLst>
        </pc:cxnChg>
      </pc:sldChg>
      <pc:sldChg chg="addSp modSp new mod">
        <pc:chgData name="Kristiyan Kolev" userId="106bd3f5af50ae46" providerId="LiveId" clId="{8E92F35A-2DC7-49FC-B845-5A17E9DD703E}" dt="2023-02-11T20:18:46.783" v="4110" actId="1076"/>
        <pc:sldMkLst>
          <pc:docMk/>
          <pc:sldMk cId="1101731079" sldId="306"/>
        </pc:sldMkLst>
        <pc:spChg chg="mod">
          <ac:chgData name="Kristiyan Kolev" userId="106bd3f5af50ae46" providerId="LiveId" clId="{8E92F35A-2DC7-49FC-B845-5A17E9DD703E}" dt="2023-02-11T20:16:41.032" v="4094" actId="20577"/>
          <ac:spMkLst>
            <pc:docMk/>
            <pc:sldMk cId="1101731079" sldId="306"/>
            <ac:spMk id="2" creationId="{53E03A75-1BF4-A042-AD82-6D34BA55C6D2}"/>
          </ac:spMkLst>
        </pc:spChg>
        <pc:spChg chg="mod">
          <ac:chgData name="Kristiyan Kolev" userId="106bd3f5af50ae46" providerId="LiveId" clId="{8E92F35A-2DC7-49FC-B845-5A17E9DD703E}" dt="2023-02-11T20:18:43.109" v="4109" actId="14100"/>
          <ac:spMkLst>
            <pc:docMk/>
            <pc:sldMk cId="1101731079" sldId="306"/>
            <ac:spMk id="3" creationId="{1C31F78A-F32F-E891-C2F3-1B8A92326F89}"/>
          </ac:spMkLst>
        </pc:spChg>
        <pc:picChg chg="add mod">
          <ac:chgData name="Kristiyan Kolev" userId="106bd3f5af50ae46" providerId="LiveId" clId="{8E92F35A-2DC7-49FC-B845-5A17E9DD703E}" dt="2023-02-11T20:18:46.783" v="4110" actId="1076"/>
          <ac:picMkLst>
            <pc:docMk/>
            <pc:sldMk cId="1101731079" sldId="306"/>
            <ac:picMk id="7" creationId="{5D831E7E-7196-AED5-7540-3923E08AC383}"/>
          </ac:picMkLst>
        </pc:picChg>
      </pc:sldChg>
      <pc:sldChg chg="modSp new mod">
        <pc:chgData name="Kristiyan Kolev" userId="106bd3f5af50ae46" providerId="LiveId" clId="{8E92F35A-2DC7-49FC-B845-5A17E9DD703E}" dt="2023-02-11T20:12:37.450" v="4033" actId="113"/>
        <pc:sldMkLst>
          <pc:docMk/>
          <pc:sldMk cId="3735103777" sldId="307"/>
        </pc:sldMkLst>
        <pc:spChg chg="mod">
          <ac:chgData name="Kristiyan Kolev" userId="106bd3f5af50ae46" providerId="LiveId" clId="{8E92F35A-2DC7-49FC-B845-5A17E9DD703E}" dt="2023-02-11T20:11:38.547" v="3995" actId="20577"/>
          <ac:spMkLst>
            <pc:docMk/>
            <pc:sldMk cId="3735103777" sldId="307"/>
            <ac:spMk id="2" creationId="{18EF34C5-102D-81A8-6099-16E0F9ED79BD}"/>
          </ac:spMkLst>
        </pc:spChg>
        <pc:spChg chg="mod">
          <ac:chgData name="Kristiyan Kolev" userId="106bd3f5af50ae46" providerId="LiveId" clId="{8E92F35A-2DC7-49FC-B845-5A17E9DD703E}" dt="2023-02-11T20:12:37.450" v="4033" actId="113"/>
          <ac:spMkLst>
            <pc:docMk/>
            <pc:sldMk cId="3735103777" sldId="307"/>
            <ac:spMk id="3" creationId="{1D1D3584-12FF-0457-A813-BF0A5BBA5439}"/>
          </ac:spMkLst>
        </pc:spChg>
      </pc:sldChg>
      <pc:sldChg chg="modSp add mod">
        <pc:chgData name="Kristiyan Kolev" userId="106bd3f5af50ae46" providerId="LiveId" clId="{8E92F35A-2DC7-49FC-B845-5A17E9DD703E}" dt="2023-02-11T20:24:26.516" v="4176" actId="20577"/>
        <pc:sldMkLst>
          <pc:docMk/>
          <pc:sldMk cId="478360730" sldId="308"/>
        </pc:sldMkLst>
        <pc:spChg chg="mod">
          <ac:chgData name="Kristiyan Kolev" userId="106bd3f5af50ae46" providerId="LiveId" clId="{8E92F35A-2DC7-49FC-B845-5A17E9DD703E}" dt="2023-02-11T20:24:26.516" v="4176" actId="20577"/>
          <ac:spMkLst>
            <pc:docMk/>
            <pc:sldMk cId="478360730" sldId="308"/>
            <ac:spMk id="3" creationId="{1D1D3584-12FF-0457-A813-BF0A5BBA5439}"/>
          </ac:spMkLst>
        </pc:spChg>
      </pc:sldChg>
      <pc:sldChg chg="modSp add mod">
        <pc:chgData name="Kristiyan Kolev" userId="106bd3f5af50ae46" providerId="LiveId" clId="{8E92F35A-2DC7-49FC-B845-5A17E9DD703E}" dt="2023-02-11T20:20:10.430" v="4120" actId="14826"/>
        <pc:sldMkLst>
          <pc:docMk/>
          <pc:sldMk cId="807882945" sldId="309"/>
        </pc:sldMkLst>
        <pc:spChg chg="mod">
          <ac:chgData name="Kristiyan Kolev" userId="106bd3f5af50ae46" providerId="LiveId" clId="{8E92F35A-2DC7-49FC-B845-5A17E9DD703E}" dt="2023-02-11T20:19:07.418" v="4118" actId="20577"/>
          <ac:spMkLst>
            <pc:docMk/>
            <pc:sldMk cId="807882945" sldId="309"/>
            <ac:spMk id="2" creationId="{53E03A75-1BF4-A042-AD82-6D34BA55C6D2}"/>
          </ac:spMkLst>
        </pc:spChg>
        <pc:spChg chg="mod">
          <ac:chgData name="Kristiyan Kolev" userId="106bd3f5af50ae46" providerId="LiveId" clId="{8E92F35A-2DC7-49FC-B845-5A17E9DD703E}" dt="2023-02-11T20:20:01.739" v="4119"/>
          <ac:spMkLst>
            <pc:docMk/>
            <pc:sldMk cId="807882945" sldId="309"/>
            <ac:spMk id="3" creationId="{1C31F78A-F32F-E891-C2F3-1B8A92326F89}"/>
          </ac:spMkLst>
        </pc:spChg>
        <pc:picChg chg="mod">
          <ac:chgData name="Kristiyan Kolev" userId="106bd3f5af50ae46" providerId="LiveId" clId="{8E92F35A-2DC7-49FC-B845-5A17E9DD703E}" dt="2023-02-11T20:20:10.430" v="4120" actId="14826"/>
          <ac:picMkLst>
            <pc:docMk/>
            <pc:sldMk cId="807882945" sldId="309"/>
            <ac:picMk id="7" creationId="{5D831E7E-7196-AED5-7540-3923E08AC383}"/>
          </ac:picMkLst>
        </pc:picChg>
      </pc:sldChg>
      <pc:sldChg chg="modSp add mod ord">
        <pc:chgData name="Kristiyan Kolev" userId="106bd3f5af50ae46" providerId="LiveId" clId="{8E92F35A-2DC7-49FC-B845-5A17E9DD703E}" dt="2023-02-11T20:22:06.977" v="4141" actId="1076"/>
        <pc:sldMkLst>
          <pc:docMk/>
          <pc:sldMk cId="2415788367" sldId="310"/>
        </pc:sldMkLst>
        <pc:spChg chg="mod">
          <ac:chgData name="Kristiyan Kolev" userId="106bd3f5af50ae46" providerId="LiveId" clId="{8E92F35A-2DC7-49FC-B845-5A17E9DD703E}" dt="2023-02-11T20:20:31.797" v="4124"/>
          <ac:spMkLst>
            <pc:docMk/>
            <pc:sldMk cId="2415788367" sldId="310"/>
            <ac:spMk id="2" creationId="{53E03A75-1BF4-A042-AD82-6D34BA55C6D2}"/>
          </ac:spMkLst>
        </pc:spChg>
        <pc:spChg chg="mod">
          <ac:chgData name="Kristiyan Kolev" userId="106bd3f5af50ae46" providerId="LiveId" clId="{8E92F35A-2DC7-49FC-B845-5A17E9DD703E}" dt="2023-02-11T20:22:03.279" v="4139" actId="14100"/>
          <ac:spMkLst>
            <pc:docMk/>
            <pc:sldMk cId="2415788367" sldId="310"/>
            <ac:spMk id="3" creationId="{1C31F78A-F32F-E891-C2F3-1B8A92326F89}"/>
          </ac:spMkLst>
        </pc:spChg>
        <pc:picChg chg="mod">
          <ac:chgData name="Kristiyan Kolev" userId="106bd3f5af50ae46" providerId="LiveId" clId="{8E92F35A-2DC7-49FC-B845-5A17E9DD703E}" dt="2023-02-11T20:22:06.977" v="4141" actId="1076"/>
          <ac:picMkLst>
            <pc:docMk/>
            <pc:sldMk cId="2415788367" sldId="310"/>
            <ac:picMk id="7" creationId="{5D831E7E-7196-AED5-7540-3923E08AC383}"/>
          </ac:picMkLst>
        </pc:picChg>
      </pc:sldChg>
      <pc:sldChg chg="modSp add mod ord">
        <pc:chgData name="Kristiyan Kolev" userId="106bd3f5af50ae46" providerId="LiveId" clId="{8E92F35A-2DC7-49FC-B845-5A17E9DD703E}" dt="2023-02-11T20:23:05.936" v="4153" actId="14826"/>
        <pc:sldMkLst>
          <pc:docMk/>
          <pc:sldMk cId="25627932" sldId="311"/>
        </pc:sldMkLst>
        <pc:spChg chg="mod">
          <ac:chgData name="Kristiyan Kolev" userId="106bd3f5af50ae46" providerId="LiveId" clId="{8E92F35A-2DC7-49FC-B845-5A17E9DD703E}" dt="2023-02-11T20:22:37.499" v="4151" actId="20577"/>
          <ac:spMkLst>
            <pc:docMk/>
            <pc:sldMk cId="25627932" sldId="311"/>
            <ac:spMk id="2" creationId="{53E03A75-1BF4-A042-AD82-6D34BA55C6D2}"/>
          </ac:spMkLst>
        </pc:spChg>
        <pc:spChg chg="mod">
          <ac:chgData name="Kristiyan Kolev" userId="106bd3f5af50ae46" providerId="LiveId" clId="{8E92F35A-2DC7-49FC-B845-5A17E9DD703E}" dt="2023-02-11T20:22:54.101" v="4152"/>
          <ac:spMkLst>
            <pc:docMk/>
            <pc:sldMk cId="25627932" sldId="311"/>
            <ac:spMk id="3" creationId="{1C31F78A-F32F-E891-C2F3-1B8A92326F89}"/>
          </ac:spMkLst>
        </pc:spChg>
        <pc:picChg chg="mod">
          <ac:chgData name="Kristiyan Kolev" userId="106bd3f5af50ae46" providerId="LiveId" clId="{8E92F35A-2DC7-49FC-B845-5A17E9DD703E}" dt="2023-02-11T20:23:05.936" v="4153" actId="14826"/>
          <ac:picMkLst>
            <pc:docMk/>
            <pc:sldMk cId="25627932" sldId="311"/>
            <ac:picMk id="7" creationId="{5D831E7E-7196-AED5-7540-3923E08AC383}"/>
          </ac:picMkLst>
        </pc:picChg>
      </pc:sldChg>
      <pc:sldChg chg="modSp add mod ord">
        <pc:chgData name="Kristiyan Kolev" userId="106bd3f5af50ae46" providerId="LiveId" clId="{8E92F35A-2DC7-49FC-B845-5A17E9DD703E}" dt="2023-02-11T20:24:10.709" v="4174" actId="1076"/>
        <pc:sldMkLst>
          <pc:docMk/>
          <pc:sldMk cId="2985116602" sldId="312"/>
        </pc:sldMkLst>
        <pc:spChg chg="mod">
          <ac:chgData name="Kristiyan Kolev" userId="106bd3f5af50ae46" providerId="LiveId" clId="{8E92F35A-2DC7-49FC-B845-5A17E9DD703E}" dt="2023-02-11T20:23:29.033" v="4168" actId="20577"/>
          <ac:spMkLst>
            <pc:docMk/>
            <pc:sldMk cId="2985116602" sldId="312"/>
            <ac:spMk id="2" creationId="{53E03A75-1BF4-A042-AD82-6D34BA55C6D2}"/>
          </ac:spMkLst>
        </pc:spChg>
        <pc:spChg chg="mod">
          <ac:chgData name="Kristiyan Kolev" userId="106bd3f5af50ae46" providerId="LiveId" clId="{8E92F35A-2DC7-49FC-B845-5A17E9DD703E}" dt="2023-02-11T20:24:06.219" v="4172" actId="14100"/>
          <ac:spMkLst>
            <pc:docMk/>
            <pc:sldMk cId="2985116602" sldId="312"/>
            <ac:spMk id="3" creationId="{1C31F78A-F32F-E891-C2F3-1B8A92326F89}"/>
          </ac:spMkLst>
        </pc:spChg>
        <pc:picChg chg="mod">
          <ac:chgData name="Kristiyan Kolev" userId="106bd3f5af50ae46" providerId="LiveId" clId="{8E92F35A-2DC7-49FC-B845-5A17E9DD703E}" dt="2023-02-11T20:24:10.709" v="4174" actId="1076"/>
          <ac:picMkLst>
            <pc:docMk/>
            <pc:sldMk cId="2985116602" sldId="312"/>
            <ac:picMk id="7" creationId="{5D831E7E-7196-AED5-7540-3923E08AC383}"/>
          </ac:picMkLst>
        </pc:picChg>
      </pc:sldChg>
      <pc:sldChg chg="modSp new mod">
        <pc:chgData name="Kristiyan Kolev" userId="106bd3f5af50ae46" providerId="LiveId" clId="{8E92F35A-2DC7-49FC-B845-5A17E9DD703E}" dt="2023-02-11T20:43:12.502" v="4391" actId="20577"/>
        <pc:sldMkLst>
          <pc:docMk/>
          <pc:sldMk cId="1608486441" sldId="313"/>
        </pc:sldMkLst>
        <pc:spChg chg="mod">
          <ac:chgData name="Kristiyan Kolev" userId="106bd3f5af50ae46" providerId="LiveId" clId="{8E92F35A-2DC7-49FC-B845-5A17E9DD703E}" dt="2023-02-11T20:34:58.077" v="4213" actId="20577"/>
          <ac:spMkLst>
            <pc:docMk/>
            <pc:sldMk cId="1608486441" sldId="313"/>
            <ac:spMk id="2" creationId="{518DA038-E129-56BC-19AC-740F9F42F8F2}"/>
          </ac:spMkLst>
        </pc:spChg>
        <pc:spChg chg="mod">
          <ac:chgData name="Kristiyan Kolev" userId="106bd3f5af50ae46" providerId="LiveId" clId="{8E92F35A-2DC7-49FC-B845-5A17E9DD703E}" dt="2023-02-11T20:43:12.502" v="4391" actId="20577"/>
          <ac:spMkLst>
            <pc:docMk/>
            <pc:sldMk cId="1608486441" sldId="313"/>
            <ac:spMk id="3" creationId="{53F4D1C9-11F2-6994-08C4-3BF72350C509}"/>
          </ac:spMkLst>
        </pc:spChg>
      </pc:sldChg>
      <pc:sldChg chg="addSp delSp modSp new mod">
        <pc:chgData name="Kristiyan Kolev" userId="106bd3f5af50ae46" providerId="LiveId" clId="{8E92F35A-2DC7-49FC-B845-5A17E9DD703E}" dt="2023-02-11T22:03:06.500" v="4497" actId="207"/>
        <pc:sldMkLst>
          <pc:docMk/>
          <pc:sldMk cId="1147486548" sldId="314"/>
        </pc:sldMkLst>
        <pc:spChg chg="mod">
          <ac:chgData name="Kristiyan Kolev" userId="106bd3f5af50ae46" providerId="LiveId" clId="{8E92F35A-2DC7-49FC-B845-5A17E9DD703E}" dt="2023-02-11T21:59:26.652" v="4400" actId="20577"/>
          <ac:spMkLst>
            <pc:docMk/>
            <pc:sldMk cId="1147486548" sldId="314"/>
            <ac:spMk id="2" creationId="{339BF489-6368-8734-8660-090CBF0248D2}"/>
          </ac:spMkLst>
        </pc:spChg>
        <pc:spChg chg="mod">
          <ac:chgData name="Kristiyan Kolev" userId="106bd3f5af50ae46" providerId="LiveId" clId="{8E92F35A-2DC7-49FC-B845-5A17E9DD703E}" dt="2023-02-11T22:03:06.500" v="4497" actId="207"/>
          <ac:spMkLst>
            <pc:docMk/>
            <pc:sldMk cId="1147486548" sldId="314"/>
            <ac:spMk id="3" creationId="{65A176E5-D7CA-1984-5E5A-A846B3F807EA}"/>
          </ac:spMkLst>
        </pc:spChg>
        <pc:spChg chg="add del">
          <ac:chgData name="Kristiyan Kolev" userId="106bd3f5af50ae46" providerId="LiveId" clId="{8E92F35A-2DC7-49FC-B845-5A17E9DD703E}" dt="2023-02-11T22:00:06.729" v="4411"/>
          <ac:spMkLst>
            <pc:docMk/>
            <pc:sldMk cId="1147486548" sldId="314"/>
            <ac:spMk id="6" creationId="{645D32E5-E32E-9CA6-DE57-A6D21A4AC8E2}"/>
          </ac:spMkLst>
        </pc:spChg>
        <pc:spChg chg="add del mod">
          <ac:chgData name="Kristiyan Kolev" userId="106bd3f5af50ae46" providerId="LiveId" clId="{8E92F35A-2DC7-49FC-B845-5A17E9DD703E}" dt="2023-02-11T22:00:06.494" v="4410"/>
          <ac:spMkLst>
            <pc:docMk/>
            <pc:sldMk cId="1147486548" sldId="314"/>
            <ac:spMk id="7" creationId="{BF47EAD4-D5C8-9AC2-7AB5-1AE359133EEA}"/>
          </ac:spMkLst>
        </pc:spChg>
        <pc:spChg chg="add del mod">
          <ac:chgData name="Kristiyan Kolev" userId="106bd3f5af50ae46" providerId="LiveId" clId="{8E92F35A-2DC7-49FC-B845-5A17E9DD703E}" dt="2023-02-11T22:00:12.021" v="4415"/>
          <ac:spMkLst>
            <pc:docMk/>
            <pc:sldMk cId="1147486548" sldId="314"/>
            <ac:spMk id="8" creationId="{BBB5CCA7-1B43-77BF-1F4F-AE62D0C631DA}"/>
          </ac:spMkLst>
        </pc:spChg>
      </pc:sldChg>
      <pc:sldMasterChg chg="modSldLayout">
        <pc:chgData name="Kristiyan Kolev" userId="106bd3f5af50ae46" providerId="LiveId" clId="{8E92F35A-2DC7-49FC-B845-5A17E9DD703E}" dt="2023-02-10T12:38:39.607" v="815" actId="1076"/>
        <pc:sldMasterMkLst>
          <pc:docMk/>
          <pc:sldMasterMk cId="177255863" sldId="2147483648"/>
        </pc:sldMasterMkLst>
        <pc:sldLayoutChg chg="modSp mod">
          <pc:chgData name="Kristiyan Kolev" userId="106bd3f5af50ae46" providerId="LiveId" clId="{8E92F35A-2DC7-49FC-B845-5A17E9DD703E}" dt="2023-02-10T12:38:39.607" v="815" actId="1076"/>
          <pc:sldLayoutMkLst>
            <pc:docMk/>
            <pc:sldMasterMk cId="177255863" sldId="2147483648"/>
            <pc:sldLayoutMk cId="1054263816" sldId="2147483650"/>
          </pc:sldLayoutMkLst>
          <pc:spChg chg="mod">
            <ac:chgData name="Kristiyan Kolev" userId="106bd3f5af50ae46" providerId="LiveId" clId="{8E92F35A-2DC7-49FC-B845-5A17E9DD703E}" dt="2023-02-10T12:38:39.607" v="815" actId="1076"/>
            <ac:spMkLst>
              <pc:docMk/>
              <pc:sldMasterMk cId="177255863" sldId="2147483648"/>
              <pc:sldLayoutMk cId="1054263816" sldId="2147483650"/>
              <ac:spMk id="11" creationId="{99CFE09D-0FDA-FC48-46AB-519832CD0D07}"/>
            </ac:spMkLst>
          </pc:spChg>
          <pc:spChg chg="mod">
            <ac:chgData name="Kristiyan Kolev" userId="106bd3f5af50ae46" providerId="LiveId" clId="{8E92F35A-2DC7-49FC-B845-5A17E9DD703E}" dt="2023-02-10T12:38:35.025" v="814" actId="14100"/>
            <ac:spMkLst>
              <pc:docMk/>
              <pc:sldMasterMk cId="177255863" sldId="2147483648"/>
              <pc:sldLayoutMk cId="1054263816" sldId="2147483650"/>
              <ac:spMk id="13" creationId="{246F0F57-36C0-AFFD-7A07-66929770AC9F}"/>
            </ac:spMkLst>
          </pc:spChg>
        </pc:sldLayoutChg>
      </pc:sldMasterChg>
    </pc:docChg>
  </pc:docChgLst>
  <pc:docChgLst>
    <pc:chgData name="Kristiyan Kolev" userId="106bd3f5af50ae46" providerId="LiveId" clId="{1E48B7DE-6522-403F-A472-74A848381F41}"/>
    <pc:docChg chg="undo redo custSel addSld delSld modSld modMainMaster">
      <pc:chgData name="Kristiyan Kolev" userId="106bd3f5af50ae46" providerId="LiveId" clId="{1E48B7DE-6522-403F-A472-74A848381F41}" dt="2023-02-07T00:18:54.275" v="1525" actId="2711"/>
      <pc:docMkLst>
        <pc:docMk/>
      </pc:docMkLst>
      <pc:sldChg chg="modSp new mod">
        <pc:chgData name="Kristiyan Kolev" userId="106bd3f5af50ae46" providerId="LiveId" clId="{1E48B7DE-6522-403F-A472-74A848381F41}" dt="2023-02-06T21:05:49.739" v="659" actId="20577"/>
        <pc:sldMkLst>
          <pc:docMk/>
          <pc:sldMk cId="1393251602" sldId="256"/>
        </pc:sldMkLst>
        <pc:spChg chg="mod">
          <ac:chgData name="Kristiyan Kolev" userId="106bd3f5af50ae46" providerId="LiveId" clId="{1E48B7DE-6522-403F-A472-74A848381F41}" dt="2023-02-06T21:04:09.780" v="630" actId="207"/>
          <ac:spMkLst>
            <pc:docMk/>
            <pc:sldMk cId="1393251602" sldId="256"/>
            <ac:spMk id="2" creationId="{A4643392-9E82-9FE1-B0A9-29EBF4DCE69C}"/>
          </ac:spMkLst>
        </pc:spChg>
        <pc:spChg chg="mod">
          <ac:chgData name="Kristiyan Kolev" userId="106bd3f5af50ae46" providerId="LiveId" clId="{1E48B7DE-6522-403F-A472-74A848381F41}" dt="2023-02-06T21:05:49.739" v="659" actId="20577"/>
          <ac:spMkLst>
            <pc:docMk/>
            <pc:sldMk cId="1393251602" sldId="256"/>
            <ac:spMk id="3" creationId="{DD7F0C40-7C72-B197-3D3E-7256E4FBCA2D}"/>
          </ac:spMkLst>
        </pc:spChg>
      </pc:sldChg>
      <pc:sldChg chg="addSp delSp modSp new mod">
        <pc:chgData name="Kristiyan Kolev" userId="106bd3f5af50ae46" providerId="LiveId" clId="{1E48B7DE-6522-403F-A472-74A848381F41}" dt="2023-02-06T21:27:16.883" v="862" actId="27636"/>
        <pc:sldMkLst>
          <pc:docMk/>
          <pc:sldMk cId="872717541" sldId="257"/>
        </pc:sldMkLst>
        <pc:spChg chg="del mod">
          <ac:chgData name="Kristiyan Kolev" userId="106bd3f5af50ae46" providerId="LiveId" clId="{1E48B7DE-6522-403F-A472-74A848381F41}" dt="2023-02-06T21:26:58.931" v="857" actId="21"/>
          <ac:spMkLst>
            <pc:docMk/>
            <pc:sldMk cId="872717541" sldId="257"/>
            <ac:spMk id="2" creationId="{A42F46EF-1BC0-2CBF-6884-E4456FF0BE27}"/>
          </ac:spMkLst>
        </pc:spChg>
        <pc:spChg chg="del">
          <ac:chgData name="Kristiyan Kolev" userId="106bd3f5af50ae46" providerId="LiveId" clId="{1E48B7DE-6522-403F-A472-74A848381F41}" dt="2023-02-06T21:08:45.007" v="696"/>
          <ac:spMkLst>
            <pc:docMk/>
            <pc:sldMk cId="872717541" sldId="257"/>
            <ac:spMk id="3" creationId="{19C2D3C0-99F6-D4EC-2095-A06D334B82B1}"/>
          </ac:spMkLst>
        </pc:spChg>
        <pc:spChg chg="add del mod">
          <ac:chgData name="Kristiyan Kolev" userId="106bd3f5af50ae46" providerId="LiveId" clId="{1E48B7DE-6522-403F-A472-74A848381F41}" dt="2023-02-06T21:13:23.357" v="752"/>
          <ac:spMkLst>
            <pc:docMk/>
            <pc:sldMk cId="872717541" sldId="257"/>
            <ac:spMk id="11" creationId="{589EB852-7119-20CA-47C2-BE2A9CB8B9C8}"/>
          </ac:spMkLst>
        </pc:spChg>
        <pc:spChg chg="add del mod">
          <ac:chgData name="Kristiyan Kolev" userId="106bd3f5af50ae46" providerId="LiveId" clId="{1E48B7DE-6522-403F-A472-74A848381F41}" dt="2023-02-06T21:17:09.535" v="764"/>
          <ac:spMkLst>
            <pc:docMk/>
            <pc:sldMk cId="872717541" sldId="257"/>
            <ac:spMk id="14" creationId="{3E865FEC-72D6-A231-9307-4D2BAD6621F2}"/>
          </ac:spMkLst>
        </pc:spChg>
        <pc:spChg chg="add mod">
          <ac:chgData name="Kristiyan Kolev" userId="106bd3f5af50ae46" providerId="LiveId" clId="{1E48B7DE-6522-403F-A472-74A848381F41}" dt="2023-02-06T21:22:44.431" v="824" actId="14100"/>
          <ac:spMkLst>
            <pc:docMk/>
            <pc:sldMk cId="872717541" sldId="257"/>
            <ac:spMk id="15" creationId="{90B91760-0622-63A9-FD73-B7FB32D45623}"/>
          </ac:spMkLst>
        </pc:spChg>
        <pc:spChg chg="add del mod">
          <ac:chgData name="Kristiyan Kolev" userId="106bd3f5af50ae46" providerId="LiveId" clId="{1E48B7DE-6522-403F-A472-74A848381F41}" dt="2023-02-06T21:17:44.786" v="774"/>
          <ac:spMkLst>
            <pc:docMk/>
            <pc:sldMk cId="872717541" sldId="257"/>
            <ac:spMk id="16" creationId="{4A25C61D-03B8-7444-9CB4-A4FB08CC2046}"/>
          </ac:spMkLst>
        </pc:spChg>
        <pc:spChg chg="add del mod">
          <ac:chgData name="Kristiyan Kolev" userId="106bd3f5af50ae46" providerId="LiveId" clId="{1E48B7DE-6522-403F-A472-74A848381F41}" dt="2023-02-06T21:27:15.007" v="860" actId="478"/>
          <ac:spMkLst>
            <pc:docMk/>
            <pc:sldMk cId="872717541" sldId="257"/>
            <ac:spMk id="19" creationId="{45471458-393C-B087-E02E-567EE9800AAF}"/>
          </ac:spMkLst>
        </pc:spChg>
        <pc:spChg chg="add del mod ord">
          <ac:chgData name="Kristiyan Kolev" userId="106bd3f5af50ae46" providerId="LiveId" clId="{1E48B7DE-6522-403F-A472-74A848381F41}" dt="2023-02-06T21:27:16.815" v="861"/>
          <ac:spMkLst>
            <pc:docMk/>
            <pc:sldMk cId="872717541" sldId="257"/>
            <ac:spMk id="21" creationId="{B635B586-44A4-0A2C-C4ED-6C30F659ACED}"/>
          </ac:spMkLst>
        </pc:spChg>
        <pc:spChg chg="add mod">
          <ac:chgData name="Kristiyan Kolev" userId="106bd3f5af50ae46" providerId="LiveId" clId="{1E48B7DE-6522-403F-A472-74A848381F41}" dt="2023-02-06T21:27:16.883" v="862" actId="27636"/>
          <ac:spMkLst>
            <pc:docMk/>
            <pc:sldMk cId="872717541" sldId="257"/>
            <ac:spMk id="22" creationId="{D51A521B-5431-ECF3-C001-3A33581505A4}"/>
          </ac:spMkLst>
        </pc:spChg>
        <pc:picChg chg="add del mod">
          <ac:chgData name="Kristiyan Kolev" userId="106bd3f5af50ae46" providerId="LiveId" clId="{1E48B7DE-6522-403F-A472-74A848381F41}" dt="2023-02-06T21:11:11.749" v="728" actId="478"/>
          <ac:picMkLst>
            <pc:docMk/>
            <pc:sldMk cId="872717541" sldId="257"/>
            <ac:picMk id="7" creationId="{3ACE87E9-BB79-ED1C-FA62-9B8E6417CFCA}"/>
          </ac:picMkLst>
        </pc:picChg>
        <pc:picChg chg="add del mod">
          <ac:chgData name="Kristiyan Kolev" userId="106bd3f5af50ae46" providerId="LiveId" clId="{1E48B7DE-6522-403F-A472-74A848381F41}" dt="2023-02-06T21:12:55.004" v="751" actId="478"/>
          <ac:picMkLst>
            <pc:docMk/>
            <pc:sldMk cId="872717541" sldId="257"/>
            <ac:picMk id="9" creationId="{36DE2A18-B162-7EBA-C344-D19455E1444F}"/>
          </ac:picMkLst>
        </pc:picChg>
        <pc:picChg chg="add mod">
          <ac:chgData name="Kristiyan Kolev" userId="106bd3f5af50ae46" providerId="LiveId" clId="{1E48B7DE-6522-403F-A472-74A848381F41}" dt="2023-02-06T21:13:32.880" v="756" actId="1076"/>
          <ac:picMkLst>
            <pc:docMk/>
            <pc:sldMk cId="872717541" sldId="257"/>
            <ac:picMk id="13" creationId="{12F6720E-57D6-8D98-94A9-5B07C57F85C2}"/>
          </ac:picMkLst>
        </pc:picChg>
        <pc:picChg chg="add del">
          <ac:chgData name="Kristiyan Kolev" userId="106bd3f5af50ae46" providerId="LiveId" clId="{1E48B7DE-6522-403F-A472-74A848381F41}" dt="2023-02-06T21:17:50.494" v="776" actId="22"/>
          <ac:picMkLst>
            <pc:docMk/>
            <pc:sldMk cId="872717541" sldId="257"/>
            <ac:picMk id="18" creationId="{03491A8C-7947-3E47-3D27-51630B96827D}"/>
          </ac:picMkLst>
        </pc:picChg>
      </pc:sldChg>
      <pc:sldChg chg="addSp delSp modSp new del mod">
        <pc:chgData name="Kristiyan Kolev" userId="106bd3f5af50ae46" providerId="LiveId" clId="{1E48B7DE-6522-403F-A472-74A848381F41}" dt="2023-02-06T21:29:20.237" v="880" actId="2696"/>
        <pc:sldMkLst>
          <pc:docMk/>
          <pc:sldMk cId="730658936" sldId="258"/>
        </pc:sldMkLst>
        <pc:spChg chg="del mod">
          <ac:chgData name="Kristiyan Kolev" userId="106bd3f5af50ae46" providerId="LiveId" clId="{1E48B7DE-6522-403F-A472-74A848381F41}" dt="2023-02-06T21:27:22.221" v="863" actId="478"/>
          <ac:spMkLst>
            <pc:docMk/>
            <pc:sldMk cId="730658936" sldId="258"/>
            <ac:spMk id="2" creationId="{1240B2D1-C11C-63F3-32B5-92AE51D0ACD6}"/>
          </ac:spMkLst>
        </pc:spChg>
        <pc:spChg chg="del mod">
          <ac:chgData name="Kristiyan Kolev" userId="106bd3f5af50ae46" providerId="LiveId" clId="{1E48B7DE-6522-403F-A472-74A848381F41}" dt="2023-02-06T21:24:32.095" v="833" actId="478"/>
          <ac:spMkLst>
            <pc:docMk/>
            <pc:sldMk cId="730658936" sldId="258"/>
            <ac:spMk id="3" creationId="{151EC166-66E9-3549-B1E3-2E3D801917F4}"/>
          </ac:spMkLst>
        </pc:spChg>
        <pc:spChg chg="del">
          <ac:chgData name="Kristiyan Kolev" userId="106bd3f5af50ae46" providerId="LiveId" clId="{1E48B7DE-6522-403F-A472-74A848381F41}" dt="2023-02-06T21:24:22.089" v="830"/>
          <ac:spMkLst>
            <pc:docMk/>
            <pc:sldMk cId="730658936" sldId="258"/>
            <ac:spMk id="4" creationId="{7E618863-C913-A0B2-F120-3154734A84BA}"/>
          </ac:spMkLst>
        </pc:spChg>
        <pc:spChg chg="add del mod">
          <ac:chgData name="Kristiyan Kolev" userId="106bd3f5af50ae46" providerId="LiveId" clId="{1E48B7DE-6522-403F-A472-74A848381F41}" dt="2023-02-06T21:24:35.221" v="834" actId="21"/>
          <ac:spMkLst>
            <pc:docMk/>
            <pc:sldMk cId="730658936" sldId="258"/>
            <ac:spMk id="10" creationId="{F461E875-15F9-33CB-885A-007D54F31C21}"/>
          </ac:spMkLst>
        </pc:spChg>
        <pc:spChg chg="add del mod">
          <ac:chgData name="Kristiyan Kolev" userId="106bd3f5af50ae46" providerId="LiveId" clId="{1E48B7DE-6522-403F-A472-74A848381F41}" dt="2023-02-06T21:27:41.730" v="865"/>
          <ac:spMkLst>
            <pc:docMk/>
            <pc:sldMk cId="730658936" sldId="258"/>
            <ac:spMk id="11" creationId="{61E198E6-1463-C95E-4430-2DBF1B93CF9E}"/>
          </ac:spMkLst>
        </pc:spChg>
        <pc:picChg chg="add mod">
          <ac:chgData name="Kristiyan Kolev" userId="106bd3f5af50ae46" providerId="LiveId" clId="{1E48B7DE-6522-403F-A472-74A848381F41}" dt="2023-02-06T21:24:44.233" v="838" actId="1076"/>
          <ac:picMkLst>
            <pc:docMk/>
            <pc:sldMk cId="730658936" sldId="258"/>
            <ac:picMk id="8" creationId="{6009EE3B-8FB2-4FFF-241A-1EACBD4D893B}"/>
          </ac:picMkLst>
        </pc:picChg>
      </pc:sldChg>
      <pc:sldChg chg="addSp delSp modSp new mod">
        <pc:chgData name="Kristiyan Kolev" userId="106bd3f5af50ae46" providerId="LiveId" clId="{1E48B7DE-6522-403F-A472-74A848381F41}" dt="2023-02-06T21:29:07.036" v="879" actId="1076"/>
        <pc:sldMkLst>
          <pc:docMk/>
          <pc:sldMk cId="3324670057" sldId="259"/>
        </pc:sldMkLst>
        <pc:spChg chg="mod">
          <ac:chgData name="Kristiyan Kolev" userId="106bd3f5af50ae46" providerId="LiveId" clId="{1E48B7DE-6522-403F-A472-74A848381F41}" dt="2023-02-06T21:28:33.900" v="872" actId="2711"/>
          <ac:spMkLst>
            <pc:docMk/>
            <pc:sldMk cId="3324670057" sldId="259"/>
            <ac:spMk id="2" creationId="{CE810120-4ECE-4BA2-37F6-8878F976AD01}"/>
          </ac:spMkLst>
        </pc:spChg>
        <pc:spChg chg="del">
          <ac:chgData name="Kristiyan Kolev" userId="106bd3f5af50ae46" providerId="LiveId" clId="{1E48B7DE-6522-403F-A472-74A848381F41}" dt="2023-02-06T21:28:49.494" v="874" actId="21"/>
          <ac:spMkLst>
            <pc:docMk/>
            <pc:sldMk cId="3324670057" sldId="259"/>
            <ac:spMk id="3" creationId="{CDB8C316-2BDB-FA75-3A53-5981671678F1}"/>
          </ac:spMkLst>
        </pc:spChg>
        <pc:picChg chg="add mod">
          <ac:chgData name="Kristiyan Kolev" userId="106bd3f5af50ae46" providerId="LiveId" clId="{1E48B7DE-6522-403F-A472-74A848381F41}" dt="2023-02-06T21:29:07.036" v="879" actId="1076"/>
          <ac:picMkLst>
            <pc:docMk/>
            <pc:sldMk cId="3324670057" sldId="259"/>
            <ac:picMk id="6" creationId="{3CC13935-90A3-AFB7-E060-DC01F73C128F}"/>
          </ac:picMkLst>
        </pc:picChg>
      </pc:sldChg>
      <pc:sldChg chg="addSp delSp modSp new del mod setBg setClrOvrMap">
        <pc:chgData name="Kristiyan Kolev" userId="106bd3f5af50ae46" providerId="LiveId" clId="{1E48B7DE-6522-403F-A472-74A848381F41}" dt="2023-02-06T21:38:48.729" v="908" actId="47"/>
        <pc:sldMkLst>
          <pc:docMk/>
          <pc:sldMk cId="479870118" sldId="260"/>
        </pc:sldMkLst>
        <pc:spChg chg="mod ord">
          <ac:chgData name="Kristiyan Kolev" userId="106bd3f5af50ae46" providerId="LiveId" clId="{1E48B7DE-6522-403F-A472-74A848381F41}" dt="2023-02-06T21:32:15.584" v="904" actId="26606"/>
          <ac:spMkLst>
            <pc:docMk/>
            <pc:sldMk cId="479870118" sldId="260"/>
            <ac:spMk id="2" creationId="{D62355E6-31FA-5BCB-813A-B3AD5B7D5E38}"/>
          </ac:spMkLst>
        </pc:spChg>
        <pc:spChg chg="del">
          <ac:chgData name="Kristiyan Kolev" userId="106bd3f5af50ae46" providerId="LiveId" clId="{1E48B7DE-6522-403F-A472-74A848381F41}" dt="2023-02-06T21:31:41.175" v="898"/>
          <ac:spMkLst>
            <pc:docMk/>
            <pc:sldMk cId="479870118" sldId="260"/>
            <ac:spMk id="3" creationId="{58EC4FC3-806B-4F80-3A97-C9B27EFFA3C6}"/>
          </ac:spMkLst>
        </pc:spChg>
        <pc:spChg chg="mod">
          <ac:chgData name="Kristiyan Kolev" userId="106bd3f5af50ae46" providerId="LiveId" clId="{1E48B7DE-6522-403F-A472-74A848381F41}" dt="2023-02-06T21:32:15.584" v="904" actId="26606"/>
          <ac:spMkLst>
            <pc:docMk/>
            <pc:sldMk cId="479870118" sldId="260"/>
            <ac:spMk id="4" creationId="{674EC9E4-DB9E-686E-98B5-C4E4E1BD6A09}"/>
          </ac:spMkLst>
        </pc:spChg>
        <pc:spChg chg="mod">
          <ac:chgData name="Kristiyan Kolev" userId="106bd3f5af50ae46" providerId="LiveId" clId="{1E48B7DE-6522-403F-A472-74A848381F41}" dt="2023-02-06T21:32:15.584" v="904" actId="26606"/>
          <ac:spMkLst>
            <pc:docMk/>
            <pc:sldMk cId="479870118" sldId="260"/>
            <ac:spMk id="5" creationId="{090805B1-F3CE-6EAB-32E8-CFCB2680692C}"/>
          </ac:spMkLst>
        </pc:spChg>
        <pc:spChg chg="add">
          <ac:chgData name="Kristiyan Kolev" userId="106bd3f5af50ae46" providerId="LiveId" clId="{1E48B7DE-6522-403F-A472-74A848381F41}" dt="2023-02-06T21:32:15.584" v="904" actId="26606"/>
          <ac:spMkLst>
            <pc:docMk/>
            <pc:sldMk cId="479870118" sldId="260"/>
            <ac:spMk id="11" creationId="{AA56F1C8-975D-5E53-20A4-79083576701D}"/>
          </ac:spMkLst>
        </pc:spChg>
        <pc:spChg chg="add">
          <ac:chgData name="Kristiyan Kolev" userId="106bd3f5af50ae46" providerId="LiveId" clId="{1E48B7DE-6522-403F-A472-74A848381F41}" dt="2023-02-06T21:32:15.584" v="904" actId="26606"/>
          <ac:spMkLst>
            <pc:docMk/>
            <pc:sldMk cId="479870118" sldId="260"/>
            <ac:spMk id="14" creationId="{9AA72BD9-2C5A-4EDC-931F-5AA08EACA0F3}"/>
          </ac:spMkLst>
        </pc:spChg>
        <pc:spChg chg="add">
          <ac:chgData name="Kristiyan Kolev" userId="106bd3f5af50ae46" providerId="LiveId" clId="{1E48B7DE-6522-403F-A472-74A848381F41}" dt="2023-02-06T21:32:15.584" v="904" actId="26606"/>
          <ac:spMkLst>
            <pc:docMk/>
            <pc:sldMk cId="479870118" sldId="260"/>
            <ac:spMk id="16" creationId="{DD3981AC-7B61-4947-BCF3-F7AA7FA385B9}"/>
          </ac:spMkLst>
        </pc:spChg>
        <pc:spChg chg="add">
          <ac:chgData name="Kristiyan Kolev" userId="106bd3f5af50ae46" providerId="LiveId" clId="{1E48B7DE-6522-403F-A472-74A848381F41}" dt="2023-02-06T21:32:15.584" v="904" actId="26606"/>
          <ac:spMkLst>
            <pc:docMk/>
            <pc:sldMk cId="479870118" sldId="260"/>
            <ac:spMk id="18" creationId="{55D4142C-5077-457F-A6AD-3FECFDB39685}"/>
          </ac:spMkLst>
        </pc:spChg>
        <pc:spChg chg="add">
          <ac:chgData name="Kristiyan Kolev" userId="106bd3f5af50ae46" providerId="LiveId" clId="{1E48B7DE-6522-403F-A472-74A848381F41}" dt="2023-02-06T21:32:15.584" v="904" actId="26606"/>
          <ac:spMkLst>
            <pc:docMk/>
            <pc:sldMk cId="479870118" sldId="260"/>
            <ac:spMk id="20" creationId="{7A5F0580-5EE9-419F-96EE-B6529EF6E7D0}"/>
          </ac:spMkLst>
        </pc:spChg>
        <pc:picChg chg="add mod">
          <ac:chgData name="Kristiyan Kolev" userId="106bd3f5af50ae46" providerId="LiveId" clId="{1E48B7DE-6522-403F-A472-74A848381F41}" dt="2023-02-06T21:32:15.584" v="904" actId="26606"/>
          <ac:picMkLst>
            <pc:docMk/>
            <pc:sldMk cId="479870118" sldId="260"/>
            <ac:picMk id="7" creationId="{040E88C4-D63A-429D-4901-F657791F189F}"/>
          </ac:picMkLst>
        </pc:picChg>
      </pc:sldChg>
      <pc:sldChg chg="addSp delSp modSp new mod">
        <pc:chgData name="Kristiyan Kolev" userId="106bd3f5af50ae46" providerId="LiveId" clId="{1E48B7DE-6522-403F-A472-74A848381F41}" dt="2023-02-06T23:18:52.888" v="1370" actId="1076"/>
        <pc:sldMkLst>
          <pc:docMk/>
          <pc:sldMk cId="3149604228" sldId="261"/>
        </pc:sldMkLst>
        <pc:spChg chg="mod">
          <ac:chgData name="Kristiyan Kolev" userId="106bd3f5af50ae46" providerId="LiveId" clId="{1E48B7DE-6522-403F-A472-74A848381F41}" dt="2023-02-06T22:57:19.609" v="1033" actId="2711"/>
          <ac:spMkLst>
            <pc:docMk/>
            <pc:sldMk cId="3149604228" sldId="261"/>
            <ac:spMk id="2" creationId="{CFC0EC5C-6D02-7943-4EF5-602BAF8B0D23}"/>
          </ac:spMkLst>
        </pc:spChg>
        <pc:spChg chg="del">
          <ac:chgData name="Kristiyan Kolev" userId="106bd3f5af50ae46" providerId="LiveId" clId="{1E48B7DE-6522-403F-A472-74A848381F41}" dt="2023-02-06T22:45:35.178" v="918" actId="478"/>
          <ac:spMkLst>
            <pc:docMk/>
            <pc:sldMk cId="3149604228" sldId="261"/>
            <ac:spMk id="3" creationId="{1DCD25FB-DD9D-086F-3CA3-5E5F80662A8C}"/>
          </ac:spMkLst>
        </pc:spChg>
        <pc:spChg chg="add mod">
          <ac:chgData name="Kristiyan Kolev" userId="106bd3f5af50ae46" providerId="LiveId" clId="{1E48B7DE-6522-403F-A472-74A848381F41}" dt="2023-02-06T23:16:17.838" v="1356" actId="1076"/>
          <ac:spMkLst>
            <pc:docMk/>
            <pc:sldMk cId="3149604228" sldId="261"/>
            <ac:spMk id="6" creationId="{054F0BAA-6C26-D116-64F5-BC71F68F81B4}"/>
          </ac:spMkLst>
        </pc:spChg>
        <pc:spChg chg="add mod">
          <ac:chgData name="Kristiyan Kolev" userId="106bd3f5af50ae46" providerId="LiveId" clId="{1E48B7DE-6522-403F-A472-74A848381F41}" dt="2023-02-06T23:16:17.838" v="1356" actId="1076"/>
          <ac:spMkLst>
            <pc:docMk/>
            <pc:sldMk cId="3149604228" sldId="261"/>
            <ac:spMk id="7" creationId="{36720464-856D-FC75-1EE3-4058D2CFA535}"/>
          </ac:spMkLst>
        </pc:spChg>
        <pc:spChg chg="add mod">
          <ac:chgData name="Kristiyan Kolev" userId="106bd3f5af50ae46" providerId="LiveId" clId="{1E48B7DE-6522-403F-A472-74A848381F41}" dt="2023-02-06T23:16:17.838" v="1356" actId="1076"/>
          <ac:spMkLst>
            <pc:docMk/>
            <pc:sldMk cId="3149604228" sldId="261"/>
            <ac:spMk id="8" creationId="{7325AF5B-5523-968A-B481-EBEACFE89A9C}"/>
          </ac:spMkLst>
        </pc:spChg>
        <pc:spChg chg="add mod">
          <ac:chgData name="Kristiyan Kolev" userId="106bd3f5af50ae46" providerId="LiveId" clId="{1E48B7DE-6522-403F-A472-74A848381F41}" dt="2023-02-06T23:16:17.838" v="1356" actId="1076"/>
          <ac:spMkLst>
            <pc:docMk/>
            <pc:sldMk cId="3149604228" sldId="261"/>
            <ac:spMk id="9" creationId="{021011CC-5760-6C00-D79E-6FACD981D6E9}"/>
          </ac:spMkLst>
        </pc:spChg>
        <pc:spChg chg="add mod">
          <ac:chgData name="Kristiyan Kolev" userId="106bd3f5af50ae46" providerId="LiveId" clId="{1E48B7DE-6522-403F-A472-74A848381F41}" dt="2023-02-06T23:16:17.838" v="1356" actId="1076"/>
          <ac:spMkLst>
            <pc:docMk/>
            <pc:sldMk cId="3149604228" sldId="261"/>
            <ac:spMk id="10" creationId="{E928A6A1-A36E-6528-A838-AA052FBE00C6}"/>
          </ac:spMkLst>
        </pc:spChg>
        <pc:spChg chg="add mod">
          <ac:chgData name="Kristiyan Kolev" userId="106bd3f5af50ae46" providerId="LiveId" clId="{1E48B7DE-6522-403F-A472-74A848381F41}" dt="2023-02-06T23:16:17.838" v="1356" actId="1076"/>
          <ac:spMkLst>
            <pc:docMk/>
            <pc:sldMk cId="3149604228" sldId="261"/>
            <ac:spMk id="11" creationId="{D6E40089-0588-ADD3-9669-363AB84314C8}"/>
          </ac:spMkLst>
        </pc:spChg>
        <pc:spChg chg="add del mod">
          <ac:chgData name="Kristiyan Kolev" userId="106bd3f5af50ae46" providerId="LiveId" clId="{1E48B7DE-6522-403F-A472-74A848381F41}" dt="2023-02-06T23:05:06.354" v="1208" actId="478"/>
          <ac:spMkLst>
            <pc:docMk/>
            <pc:sldMk cId="3149604228" sldId="261"/>
            <ac:spMk id="12" creationId="{15C0A852-8DC4-80E8-D0EF-5C464A4BBF32}"/>
          </ac:spMkLst>
        </pc:spChg>
        <pc:spChg chg="add del mod">
          <ac:chgData name="Kristiyan Kolev" userId="106bd3f5af50ae46" providerId="LiveId" clId="{1E48B7DE-6522-403F-A472-74A848381F41}" dt="2023-02-06T23:05:05.267" v="1207" actId="478"/>
          <ac:spMkLst>
            <pc:docMk/>
            <pc:sldMk cId="3149604228" sldId="261"/>
            <ac:spMk id="13" creationId="{8AE98FCE-9040-24BC-C79F-A3118272E24D}"/>
          </ac:spMkLst>
        </pc:spChg>
        <pc:spChg chg="add del mod">
          <ac:chgData name="Kristiyan Kolev" userId="106bd3f5af50ae46" providerId="LiveId" clId="{1E48B7DE-6522-403F-A472-74A848381F41}" dt="2023-02-06T23:05:04.098" v="1206" actId="478"/>
          <ac:spMkLst>
            <pc:docMk/>
            <pc:sldMk cId="3149604228" sldId="261"/>
            <ac:spMk id="14" creationId="{DF70060D-F13C-E736-99C8-F10644E51E62}"/>
          </ac:spMkLst>
        </pc:spChg>
        <pc:spChg chg="add del mod">
          <ac:chgData name="Kristiyan Kolev" userId="106bd3f5af50ae46" providerId="LiveId" clId="{1E48B7DE-6522-403F-A472-74A848381F41}" dt="2023-02-06T23:05:02.214" v="1205" actId="478"/>
          <ac:spMkLst>
            <pc:docMk/>
            <pc:sldMk cId="3149604228" sldId="261"/>
            <ac:spMk id="15" creationId="{21C5E02A-C8F9-8256-E330-C8DF340E73BF}"/>
          </ac:spMkLst>
        </pc:spChg>
        <pc:spChg chg="add del mod">
          <ac:chgData name="Kristiyan Kolev" userId="106bd3f5af50ae46" providerId="LiveId" clId="{1E48B7DE-6522-403F-A472-74A848381F41}" dt="2023-02-06T23:05:08.521" v="1210" actId="478"/>
          <ac:spMkLst>
            <pc:docMk/>
            <pc:sldMk cId="3149604228" sldId="261"/>
            <ac:spMk id="16" creationId="{0CE547E3-2C5F-0EDF-F22B-E92A0A4DF2F9}"/>
          </ac:spMkLst>
        </pc:spChg>
        <pc:spChg chg="add del mod">
          <ac:chgData name="Kristiyan Kolev" userId="106bd3f5af50ae46" providerId="LiveId" clId="{1E48B7DE-6522-403F-A472-74A848381F41}" dt="2023-02-06T23:05:09.027" v="1211" actId="478"/>
          <ac:spMkLst>
            <pc:docMk/>
            <pc:sldMk cId="3149604228" sldId="261"/>
            <ac:spMk id="17" creationId="{C3F97001-D106-A550-E81F-207E2C65EC38}"/>
          </ac:spMkLst>
        </pc:spChg>
        <pc:spChg chg="add del mod">
          <ac:chgData name="Kristiyan Kolev" userId="106bd3f5af50ae46" providerId="LiveId" clId="{1E48B7DE-6522-403F-A472-74A848381F41}" dt="2023-02-06T23:05:10.666" v="1212" actId="478"/>
          <ac:spMkLst>
            <pc:docMk/>
            <pc:sldMk cId="3149604228" sldId="261"/>
            <ac:spMk id="18" creationId="{4D39503C-4AEC-606D-8514-9A6C2C89B7FB}"/>
          </ac:spMkLst>
        </pc:spChg>
        <pc:spChg chg="add del mod">
          <ac:chgData name="Kristiyan Kolev" userId="106bd3f5af50ae46" providerId="LiveId" clId="{1E48B7DE-6522-403F-A472-74A848381F41}" dt="2023-02-06T23:05:07.612" v="1209" actId="478"/>
          <ac:spMkLst>
            <pc:docMk/>
            <pc:sldMk cId="3149604228" sldId="261"/>
            <ac:spMk id="19" creationId="{C17F36D1-A55C-EB08-E598-742F5B2FA69B}"/>
          </ac:spMkLst>
        </pc:spChg>
        <pc:spChg chg="add del mod">
          <ac:chgData name="Kristiyan Kolev" userId="106bd3f5af50ae46" providerId="LiveId" clId="{1E48B7DE-6522-403F-A472-74A848381F41}" dt="2023-02-06T22:51:15.550" v="957" actId="21"/>
          <ac:spMkLst>
            <pc:docMk/>
            <pc:sldMk cId="3149604228" sldId="261"/>
            <ac:spMk id="20" creationId="{B21B75DA-0AE9-76CA-2689-F15DE205EC91}"/>
          </ac:spMkLst>
        </pc:spChg>
        <pc:spChg chg="add del mod">
          <ac:chgData name="Kristiyan Kolev" userId="106bd3f5af50ae46" providerId="LiveId" clId="{1E48B7DE-6522-403F-A472-74A848381F41}" dt="2023-02-06T22:53:32.867" v="985" actId="478"/>
          <ac:spMkLst>
            <pc:docMk/>
            <pc:sldMk cId="3149604228" sldId="261"/>
            <ac:spMk id="21" creationId="{E366D6FE-6CC7-5B11-5854-9AACAC2A8333}"/>
          </ac:spMkLst>
        </pc:spChg>
        <pc:spChg chg="add mod">
          <ac:chgData name="Kristiyan Kolev" userId="106bd3f5af50ae46" providerId="LiveId" clId="{1E48B7DE-6522-403F-A472-74A848381F41}" dt="2023-02-06T23:16:17.838" v="1356" actId="1076"/>
          <ac:spMkLst>
            <pc:docMk/>
            <pc:sldMk cId="3149604228" sldId="261"/>
            <ac:spMk id="22" creationId="{660A6FA6-A515-A09E-346B-E002E5FC24DA}"/>
          </ac:spMkLst>
        </pc:spChg>
        <pc:spChg chg="add mod">
          <ac:chgData name="Kristiyan Kolev" userId="106bd3f5af50ae46" providerId="LiveId" clId="{1E48B7DE-6522-403F-A472-74A848381F41}" dt="2023-02-06T23:16:17.838" v="1356" actId="1076"/>
          <ac:spMkLst>
            <pc:docMk/>
            <pc:sldMk cId="3149604228" sldId="261"/>
            <ac:spMk id="23" creationId="{3A5DBDF3-BD00-0628-904C-02ED0AF58A11}"/>
          </ac:spMkLst>
        </pc:spChg>
        <pc:spChg chg="add del mod">
          <ac:chgData name="Kristiyan Kolev" userId="106bd3f5af50ae46" providerId="LiveId" clId="{1E48B7DE-6522-403F-A472-74A848381F41}" dt="2023-02-06T23:03:04.580" v="1172" actId="478"/>
          <ac:spMkLst>
            <pc:docMk/>
            <pc:sldMk cId="3149604228" sldId="261"/>
            <ac:spMk id="24" creationId="{B719CC08-78D3-A86A-1300-0C357F452CE6}"/>
          </ac:spMkLst>
        </pc:spChg>
        <pc:spChg chg="add mod">
          <ac:chgData name="Kristiyan Kolev" userId="106bd3f5af50ae46" providerId="LiveId" clId="{1E48B7DE-6522-403F-A472-74A848381F41}" dt="2023-02-06T23:16:17.838" v="1356" actId="1076"/>
          <ac:spMkLst>
            <pc:docMk/>
            <pc:sldMk cId="3149604228" sldId="261"/>
            <ac:spMk id="25" creationId="{D01A0B2D-46DD-0A64-6367-2BB53C2738AB}"/>
          </ac:spMkLst>
        </pc:spChg>
        <pc:spChg chg="add mod">
          <ac:chgData name="Kristiyan Kolev" userId="106bd3f5af50ae46" providerId="LiveId" clId="{1E48B7DE-6522-403F-A472-74A848381F41}" dt="2023-02-06T23:16:17.838" v="1356" actId="1076"/>
          <ac:spMkLst>
            <pc:docMk/>
            <pc:sldMk cId="3149604228" sldId="261"/>
            <ac:spMk id="26" creationId="{47792257-C43C-3C36-774C-1109DF13CE11}"/>
          </ac:spMkLst>
        </pc:spChg>
        <pc:spChg chg="add mod">
          <ac:chgData name="Kristiyan Kolev" userId="106bd3f5af50ae46" providerId="LiveId" clId="{1E48B7DE-6522-403F-A472-74A848381F41}" dt="2023-02-06T23:16:17.838" v="1356" actId="1076"/>
          <ac:spMkLst>
            <pc:docMk/>
            <pc:sldMk cId="3149604228" sldId="261"/>
            <ac:spMk id="27" creationId="{4DC48DDE-A830-E89C-0D31-2772781CE8F2}"/>
          </ac:spMkLst>
        </pc:spChg>
        <pc:spChg chg="add mod">
          <ac:chgData name="Kristiyan Kolev" userId="106bd3f5af50ae46" providerId="LiveId" clId="{1E48B7DE-6522-403F-A472-74A848381F41}" dt="2023-02-06T23:16:17.838" v="1356" actId="1076"/>
          <ac:spMkLst>
            <pc:docMk/>
            <pc:sldMk cId="3149604228" sldId="261"/>
            <ac:spMk id="28" creationId="{3161DF40-EA47-0FDB-082D-D59182353AA1}"/>
          </ac:spMkLst>
        </pc:spChg>
        <pc:spChg chg="add mod">
          <ac:chgData name="Kristiyan Kolev" userId="106bd3f5af50ae46" providerId="LiveId" clId="{1E48B7DE-6522-403F-A472-74A848381F41}" dt="2023-02-06T23:16:17.838" v="1356" actId="1076"/>
          <ac:spMkLst>
            <pc:docMk/>
            <pc:sldMk cId="3149604228" sldId="261"/>
            <ac:spMk id="29" creationId="{06273051-CDD9-9844-15C0-314B1179D584}"/>
          </ac:spMkLst>
        </pc:spChg>
        <pc:spChg chg="add mod">
          <ac:chgData name="Kristiyan Kolev" userId="106bd3f5af50ae46" providerId="LiveId" clId="{1E48B7DE-6522-403F-A472-74A848381F41}" dt="2023-02-06T23:16:17.838" v="1356" actId="1076"/>
          <ac:spMkLst>
            <pc:docMk/>
            <pc:sldMk cId="3149604228" sldId="261"/>
            <ac:spMk id="30" creationId="{76100326-BC1F-4D75-BDE5-3E47D65385F7}"/>
          </ac:spMkLst>
        </pc:spChg>
        <pc:spChg chg="add mod">
          <ac:chgData name="Kristiyan Kolev" userId="106bd3f5af50ae46" providerId="LiveId" clId="{1E48B7DE-6522-403F-A472-74A848381F41}" dt="2023-02-06T23:16:17.838" v="1356" actId="1076"/>
          <ac:spMkLst>
            <pc:docMk/>
            <pc:sldMk cId="3149604228" sldId="261"/>
            <ac:spMk id="31" creationId="{94A5C232-2745-A4DA-0253-2458B1B9EF18}"/>
          </ac:spMkLst>
        </pc:spChg>
        <pc:spChg chg="add mod">
          <ac:chgData name="Kristiyan Kolev" userId="106bd3f5af50ae46" providerId="LiveId" clId="{1E48B7DE-6522-403F-A472-74A848381F41}" dt="2023-02-06T23:16:17.838" v="1356" actId="1076"/>
          <ac:spMkLst>
            <pc:docMk/>
            <pc:sldMk cId="3149604228" sldId="261"/>
            <ac:spMk id="32" creationId="{845C9071-41F4-FB43-BD31-F46F78E7FB0E}"/>
          </ac:spMkLst>
        </pc:spChg>
        <pc:spChg chg="add mod">
          <ac:chgData name="Kristiyan Kolev" userId="106bd3f5af50ae46" providerId="LiveId" clId="{1E48B7DE-6522-403F-A472-74A848381F41}" dt="2023-02-06T23:16:17.838" v="1356" actId="1076"/>
          <ac:spMkLst>
            <pc:docMk/>
            <pc:sldMk cId="3149604228" sldId="261"/>
            <ac:spMk id="33" creationId="{D7E49D0C-87C1-10B7-215F-6DAF956CF1C2}"/>
          </ac:spMkLst>
        </pc:spChg>
        <pc:spChg chg="add mod">
          <ac:chgData name="Kristiyan Kolev" userId="106bd3f5af50ae46" providerId="LiveId" clId="{1E48B7DE-6522-403F-A472-74A848381F41}" dt="2023-02-06T23:16:17.838" v="1356" actId="1076"/>
          <ac:spMkLst>
            <pc:docMk/>
            <pc:sldMk cId="3149604228" sldId="261"/>
            <ac:spMk id="34" creationId="{FE2A294B-2B7A-1F2B-AB10-74C05F8F0B81}"/>
          </ac:spMkLst>
        </pc:spChg>
        <pc:spChg chg="add mod">
          <ac:chgData name="Kristiyan Kolev" userId="106bd3f5af50ae46" providerId="LiveId" clId="{1E48B7DE-6522-403F-A472-74A848381F41}" dt="2023-02-06T23:16:17.838" v="1356" actId="1076"/>
          <ac:spMkLst>
            <pc:docMk/>
            <pc:sldMk cId="3149604228" sldId="261"/>
            <ac:spMk id="35" creationId="{DED81DE7-E24C-E68D-BD73-4F5BB7252D54}"/>
          </ac:spMkLst>
        </pc:spChg>
        <pc:spChg chg="add mod">
          <ac:chgData name="Kristiyan Kolev" userId="106bd3f5af50ae46" providerId="LiveId" clId="{1E48B7DE-6522-403F-A472-74A848381F41}" dt="2023-02-06T23:16:17.838" v="1356" actId="1076"/>
          <ac:spMkLst>
            <pc:docMk/>
            <pc:sldMk cId="3149604228" sldId="261"/>
            <ac:spMk id="36" creationId="{306971CD-4271-BA1D-B37A-24F1B4A6C67C}"/>
          </ac:spMkLst>
        </pc:spChg>
        <pc:spChg chg="add mod">
          <ac:chgData name="Kristiyan Kolev" userId="106bd3f5af50ae46" providerId="LiveId" clId="{1E48B7DE-6522-403F-A472-74A848381F41}" dt="2023-02-06T23:16:17.838" v="1356" actId="1076"/>
          <ac:spMkLst>
            <pc:docMk/>
            <pc:sldMk cId="3149604228" sldId="261"/>
            <ac:spMk id="37" creationId="{BC5E3E95-1F4C-41F7-AB0A-831D413BBEF3}"/>
          </ac:spMkLst>
        </pc:spChg>
        <pc:spChg chg="add del mod">
          <ac:chgData name="Kristiyan Kolev" userId="106bd3f5af50ae46" providerId="LiveId" clId="{1E48B7DE-6522-403F-A472-74A848381F41}" dt="2023-02-06T23:08:28.266" v="1272" actId="478"/>
          <ac:spMkLst>
            <pc:docMk/>
            <pc:sldMk cId="3149604228" sldId="261"/>
            <ac:spMk id="38" creationId="{1A32EC85-C4F6-5FAF-DAFA-5B32BE95BA9C}"/>
          </ac:spMkLst>
        </pc:spChg>
        <pc:spChg chg="add mod">
          <ac:chgData name="Kristiyan Kolev" userId="106bd3f5af50ae46" providerId="LiveId" clId="{1E48B7DE-6522-403F-A472-74A848381F41}" dt="2023-02-06T23:16:17.838" v="1356" actId="1076"/>
          <ac:spMkLst>
            <pc:docMk/>
            <pc:sldMk cId="3149604228" sldId="261"/>
            <ac:spMk id="39" creationId="{8BFF9575-1D62-ECA9-775B-676E9BF9C42B}"/>
          </ac:spMkLst>
        </pc:spChg>
        <pc:spChg chg="add mod">
          <ac:chgData name="Kristiyan Kolev" userId="106bd3f5af50ae46" providerId="LiveId" clId="{1E48B7DE-6522-403F-A472-74A848381F41}" dt="2023-02-06T23:16:17.838" v="1356" actId="1076"/>
          <ac:spMkLst>
            <pc:docMk/>
            <pc:sldMk cId="3149604228" sldId="261"/>
            <ac:spMk id="40" creationId="{D95F021E-9F7F-43E5-7238-8282510ED98F}"/>
          </ac:spMkLst>
        </pc:spChg>
        <pc:spChg chg="add mod">
          <ac:chgData name="Kristiyan Kolev" userId="106bd3f5af50ae46" providerId="LiveId" clId="{1E48B7DE-6522-403F-A472-74A848381F41}" dt="2023-02-06T23:16:17.838" v="1356" actId="1076"/>
          <ac:spMkLst>
            <pc:docMk/>
            <pc:sldMk cId="3149604228" sldId="261"/>
            <ac:spMk id="41" creationId="{8D979939-6C15-B1E6-1026-CD40715DE227}"/>
          </ac:spMkLst>
        </pc:spChg>
        <pc:spChg chg="add del mod">
          <ac:chgData name="Kristiyan Kolev" userId="106bd3f5af50ae46" providerId="LiveId" clId="{1E48B7DE-6522-403F-A472-74A848381F41}" dt="2023-02-06T23:07:43.106" v="1248" actId="478"/>
          <ac:spMkLst>
            <pc:docMk/>
            <pc:sldMk cId="3149604228" sldId="261"/>
            <ac:spMk id="42" creationId="{0BEDBD37-2A44-9697-BBC1-9DD14BBB10CE}"/>
          </ac:spMkLst>
        </pc:spChg>
        <pc:spChg chg="add del mod">
          <ac:chgData name="Kristiyan Kolev" userId="106bd3f5af50ae46" providerId="LiveId" clId="{1E48B7DE-6522-403F-A472-74A848381F41}" dt="2023-02-06T23:07:40.835" v="1247" actId="478"/>
          <ac:spMkLst>
            <pc:docMk/>
            <pc:sldMk cId="3149604228" sldId="261"/>
            <ac:spMk id="43" creationId="{4FF66E94-72F5-417A-BB0E-876D830FA5BE}"/>
          </ac:spMkLst>
        </pc:spChg>
        <pc:spChg chg="add mod">
          <ac:chgData name="Kristiyan Kolev" userId="106bd3f5af50ae46" providerId="LiveId" clId="{1E48B7DE-6522-403F-A472-74A848381F41}" dt="2023-02-06T23:16:17.838" v="1356" actId="1076"/>
          <ac:spMkLst>
            <pc:docMk/>
            <pc:sldMk cId="3149604228" sldId="261"/>
            <ac:spMk id="44" creationId="{58406236-0046-565E-5790-2D61DC931F01}"/>
          </ac:spMkLst>
        </pc:spChg>
        <pc:spChg chg="add del mod">
          <ac:chgData name="Kristiyan Kolev" userId="106bd3f5af50ae46" providerId="LiveId" clId="{1E48B7DE-6522-403F-A472-74A848381F41}" dt="2023-02-06T23:08:25.674" v="1271" actId="478"/>
          <ac:spMkLst>
            <pc:docMk/>
            <pc:sldMk cId="3149604228" sldId="261"/>
            <ac:spMk id="45" creationId="{E9EB8B3E-A190-B322-B4F3-AFB3F8C39BEC}"/>
          </ac:spMkLst>
        </pc:spChg>
        <pc:spChg chg="add del mod">
          <ac:chgData name="Kristiyan Kolev" userId="106bd3f5af50ae46" providerId="LiveId" clId="{1E48B7DE-6522-403F-A472-74A848381F41}" dt="2023-02-06T23:08:25.674" v="1271" actId="478"/>
          <ac:spMkLst>
            <pc:docMk/>
            <pc:sldMk cId="3149604228" sldId="261"/>
            <ac:spMk id="46" creationId="{8ACF745F-6571-B833-4120-1DB8615453C6}"/>
          </ac:spMkLst>
        </pc:spChg>
        <pc:spChg chg="add del mod">
          <ac:chgData name="Kristiyan Kolev" userId="106bd3f5af50ae46" providerId="LiveId" clId="{1E48B7DE-6522-403F-A472-74A848381F41}" dt="2023-02-06T23:08:25.674" v="1271" actId="478"/>
          <ac:spMkLst>
            <pc:docMk/>
            <pc:sldMk cId="3149604228" sldId="261"/>
            <ac:spMk id="47" creationId="{E07B6261-0D87-4C54-69C4-0DEDB7E240B0}"/>
          </ac:spMkLst>
        </pc:spChg>
        <pc:spChg chg="add del mod">
          <ac:chgData name="Kristiyan Kolev" userId="106bd3f5af50ae46" providerId="LiveId" clId="{1E48B7DE-6522-403F-A472-74A848381F41}" dt="2023-02-06T23:08:25.674" v="1271" actId="478"/>
          <ac:spMkLst>
            <pc:docMk/>
            <pc:sldMk cId="3149604228" sldId="261"/>
            <ac:spMk id="48" creationId="{08B7E843-339C-0F97-B759-8B9CD8344463}"/>
          </ac:spMkLst>
        </pc:spChg>
        <pc:spChg chg="add del mod">
          <ac:chgData name="Kristiyan Kolev" userId="106bd3f5af50ae46" providerId="LiveId" clId="{1E48B7DE-6522-403F-A472-74A848381F41}" dt="2023-02-06T23:08:25.674" v="1271" actId="478"/>
          <ac:spMkLst>
            <pc:docMk/>
            <pc:sldMk cId="3149604228" sldId="261"/>
            <ac:spMk id="49" creationId="{E2C7423B-C235-7C12-5A2F-9C296B8BA1AA}"/>
          </ac:spMkLst>
        </pc:spChg>
        <pc:spChg chg="add del mod">
          <ac:chgData name="Kristiyan Kolev" userId="106bd3f5af50ae46" providerId="LiveId" clId="{1E48B7DE-6522-403F-A472-74A848381F41}" dt="2023-02-06T23:08:25.674" v="1271" actId="478"/>
          <ac:spMkLst>
            <pc:docMk/>
            <pc:sldMk cId="3149604228" sldId="261"/>
            <ac:spMk id="50" creationId="{ECF6A238-6F31-6B28-9982-0E04CA5F5584}"/>
          </ac:spMkLst>
        </pc:spChg>
        <pc:spChg chg="add del mod">
          <ac:chgData name="Kristiyan Kolev" userId="106bd3f5af50ae46" providerId="LiveId" clId="{1E48B7DE-6522-403F-A472-74A848381F41}" dt="2023-02-06T23:08:25.674" v="1271" actId="478"/>
          <ac:spMkLst>
            <pc:docMk/>
            <pc:sldMk cId="3149604228" sldId="261"/>
            <ac:spMk id="51" creationId="{C9985BB9-79DD-13CE-4624-A4CC6E18C3C5}"/>
          </ac:spMkLst>
        </pc:spChg>
        <pc:spChg chg="add del mod">
          <ac:chgData name="Kristiyan Kolev" userId="106bd3f5af50ae46" providerId="LiveId" clId="{1E48B7DE-6522-403F-A472-74A848381F41}" dt="2023-02-06T23:08:25.674" v="1271" actId="478"/>
          <ac:spMkLst>
            <pc:docMk/>
            <pc:sldMk cId="3149604228" sldId="261"/>
            <ac:spMk id="52" creationId="{D2293808-38A6-9AEA-9DE9-EBDB706EC11D}"/>
          </ac:spMkLst>
        </pc:spChg>
        <pc:spChg chg="add del mod">
          <ac:chgData name="Kristiyan Kolev" userId="106bd3f5af50ae46" providerId="LiveId" clId="{1E48B7DE-6522-403F-A472-74A848381F41}" dt="2023-02-06T23:08:25.674" v="1271" actId="478"/>
          <ac:spMkLst>
            <pc:docMk/>
            <pc:sldMk cId="3149604228" sldId="261"/>
            <ac:spMk id="53" creationId="{18DCEF08-2051-6974-CD19-3424902703DC}"/>
          </ac:spMkLst>
        </pc:spChg>
        <pc:spChg chg="add del mod">
          <ac:chgData name="Kristiyan Kolev" userId="106bd3f5af50ae46" providerId="LiveId" clId="{1E48B7DE-6522-403F-A472-74A848381F41}" dt="2023-02-06T23:08:25.674" v="1271" actId="478"/>
          <ac:spMkLst>
            <pc:docMk/>
            <pc:sldMk cId="3149604228" sldId="261"/>
            <ac:spMk id="54" creationId="{156D7601-E3C1-6573-716A-AD98E0B13FB8}"/>
          </ac:spMkLst>
        </pc:spChg>
        <pc:spChg chg="add mod">
          <ac:chgData name="Kristiyan Kolev" userId="106bd3f5af50ae46" providerId="LiveId" clId="{1E48B7DE-6522-403F-A472-74A848381F41}" dt="2023-02-06T23:16:17.838" v="1356" actId="1076"/>
          <ac:spMkLst>
            <pc:docMk/>
            <pc:sldMk cId="3149604228" sldId="261"/>
            <ac:spMk id="55" creationId="{79FC9A16-7A42-64F6-92D6-B97A66E8B0C1}"/>
          </ac:spMkLst>
        </pc:spChg>
        <pc:spChg chg="add mod">
          <ac:chgData name="Kristiyan Kolev" userId="106bd3f5af50ae46" providerId="LiveId" clId="{1E48B7DE-6522-403F-A472-74A848381F41}" dt="2023-02-06T23:16:17.838" v="1356" actId="1076"/>
          <ac:spMkLst>
            <pc:docMk/>
            <pc:sldMk cId="3149604228" sldId="261"/>
            <ac:spMk id="56" creationId="{EE859E5D-51B8-1D20-64DB-5E0E25D78418}"/>
          </ac:spMkLst>
        </pc:spChg>
        <pc:spChg chg="add mod">
          <ac:chgData name="Kristiyan Kolev" userId="106bd3f5af50ae46" providerId="LiveId" clId="{1E48B7DE-6522-403F-A472-74A848381F41}" dt="2023-02-06T23:16:17.838" v="1356" actId="1076"/>
          <ac:spMkLst>
            <pc:docMk/>
            <pc:sldMk cId="3149604228" sldId="261"/>
            <ac:spMk id="57" creationId="{1EAF14BC-E37D-1DEC-6FF6-F9F579ED79F9}"/>
          </ac:spMkLst>
        </pc:spChg>
        <pc:spChg chg="add mod">
          <ac:chgData name="Kristiyan Kolev" userId="106bd3f5af50ae46" providerId="LiveId" clId="{1E48B7DE-6522-403F-A472-74A848381F41}" dt="2023-02-06T23:16:17.838" v="1356" actId="1076"/>
          <ac:spMkLst>
            <pc:docMk/>
            <pc:sldMk cId="3149604228" sldId="261"/>
            <ac:spMk id="58" creationId="{DCC0B7F1-E53C-195D-F840-819CB36213F5}"/>
          </ac:spMkLst>
        </pc:spChg>
        <pc:spChg chg="add mod">
          <ac:chgData name="Kristiyan Kolev" userId="106bd3f5af50ae46" providerId="LiveId" clId="{1E48B7DE-6522-403F-A472-74A848381F41}" dt="2023-02-06T23:16:17.838" v="1356" actId="1076"/>
          <ac:spMkLst>
            <pc:docMk/>
            <pc:sldMk cId="3149604228" sldId="261"/>
            <ac:spMk id="59" creationId="{8B08E2CD-DB51-5D72-B830-D8BE5524A593}"/>
          </ac:spMkLst>
        </pc:spChg>
        <pc:spChg chg="add mod">
          <ac:chgData name="Kristiyan Kolev" userId="106bd3f5af50ae46" providerId="LiveId" clId="{1E48B7DE-6522-403F-A472-74A848381F41}" dt="2023-02-06T23:16:17.838" v="1356" actId="1076"/>
          <ac:spMkLst>
            <pc:docMk/>
            <pc:sldMk cId="3149604228" sldId="261"/>
            <ac:spMk id="60" creationId="{6272F78F-E44E-9E31-16FB-3256414FBAD7}"/>
          </ac:spMkLst>
        </pc:spChg>
        <pc:spChg chg="add mod">
          <ac:chgData name="Kristiyan Kolev" userId="106bd3f5af50ae46" providerId="LiveId" clId="{1E48B7DE-6522-403F-A472-74A848381F41}" dt="2023-02-06T23:16:17.838" v="1356" actId="1076"/>
          <ac:spMkLst>
            <pc:docMk/>
            <pc:sldMk cId="3149604228" sldId="261"/>
            <ac:spMk id="61" creationId="{E6672C22-A144-763C-79D1-61D1BEE72D22}"/>
          </ac:spMkLst>
        </pc:spChg>
        <pc:spChg chg="add mod">
          <ac:chgData name="Kristiyan Kolev" userId="106bd3f5af50ae46" providerId="LiveId" clId="{1E48B7DE-6522-403F-A472-74A848381F41}" dt="2023-02-06T23:16:17.838" v="1356" actId="1076"/>
          <ac:spMkLst>
            <pc:docMk/>
            <pc:sldMk cId="3149604228" sldId="261"/>
            <ac:spMk id="62" creationId="{15738B3F-064E-506E-142D-BE40668ECE7C}"/>
          </ac:spMkLst>
        </pc:spChg>
        <pc:spChg chg="add mod">
          <ac:chgData name="Kristiyan Kolev" userId="106bd3f5af50ae46" providerId="LiveId" clId="{1E48B7DE-6522-403F-A472-74A848381F41}" dt="2023-02-06T23:16:17.838" v="1356" actId="1076"/>
          <ac:spMkLst>
            <pc:docMk/>
            <pc:sldMk cId="3149604228" sldId="261"/>
            <ac:spMk id="63" creationId="{BC00FAFA-8928-1E16-F0EC-30C9188620E2}"/>
          </ac:spMkLst>
        </pc:spChg>
        <pc:spChg chg="add mod">
          <ac:chgData name="Kristiyan Kolev" userId="106bd3f5af50ae46" providerId="LiveId" clId="{1E48B7DE-6522-403F-A472-74A848381F41}" dt="2023-02-06T23:18:52.888" v="1370" actId="1076"/>
          <ac:spMkLst>
            <pc:docMk/>
            <pc:sldMk cId="3149604228" sldId="261"/>
            <ac:spMk id="64" creationId="{1B6F9B58-D967-FCB8-317B-03E83CF88B7E}"/>
          </ac:spMkLst>
        </pc:spChg>
      </pc:sldChg>
      <pc:sldChg chg="addSp delSp modSp new mod">
        <pc:chgData name="Kristiyan Kolev" userId="106bd3f5af50ae46" providerId="LiveId" clId="{1E48B7DE-6522-403F-A472-74A848381F41}" dt="2023-02-06T23:31:11.385" v="1510" actId="20577"/>
        <pc:sldMkLst>
          <pc:docMk/>
          <pc:sldMk cId="1075935380" sldId="262"/>
        </pc:sldMkLst>
        <pc:spChg chg="mod">
          <ac:chgData name="Kristiyan Kolev" userId="106bd3f5af50ae46" providerId="LiveId" clId="{1E48B7DE-6522-403F-A472-74A848381F41}" dt="2023-02-06T23:20:47.755" v="1378" actId="207"/>
          <ac:spMkLst>
            <pc:docMk/>
            <pc:sldMk cId="1075935380" sldId="262"/>
            <ac:spMk id="2" creationId="{B9430C2A-9423-F4C3-0B2D-4C533F595FF0}"/>
          </ac:spMkLst>
        </pc:spChg>
        <pc:spChg chg="mod">
          <ac:chgData name="Kristiyan Kolev" userId="106bd3f5af50ae46" providerId="LiveId" clId="{1E48B7DE-6522-403F-A472-74A848381F41}" dt="2023-02-06T23:23:32.897" v="1406" actId="1076"/>
          <ac:spMkLst>
            <pc:docMk/>
            <pc:sldMk cId="1075935380" sldId="262"/>
            <ac:spMk id="3" creationId="{66025AA4-0D0A-20CE-CAB2-FAA675215147}"/>
          </ac:spMkLst>
        </pc:spChg>
        <pc:spChg chg="add mod">
          <ac:chgData name="Kristiyan Kolev" userId="106bd3f5af50ae46" providerId="LiveId" clId="{1E48B7DE-6522-403F-A472-74A848381F41}" dt="2023-02-06T23:29:53.634" v="1494" actId="1076"/>
          <ac:spMkLst>
            <pc:docMk/>
            <pc:sldMk cId="1075935380" sldId="262"/>
            <ac:spMk id="6" creationId="{2BAFCB75-6033-975E-0C58-5E3AEECDC0D7}"/>
          </ac:spMkLst>
        </pc:spChg>
        <pc:spChg chg="add del mod">
          <ac:chgData name="Kristiyan Kolev" userId="106bd3f5af50ae46" providerId="LiveId" clId="{1E48B7DE-6522-403F-A472-74A848381F41}" dt="2023-02-06T23:24:00.935" v="1410" actId="21"/>
          <ac:spMkLst>
            <pc:docMk/>
            <pc:sldMk cId="1075935380" sldId="262"/>
            <ac:spMk id="7" creationId="{FC8D268A-B0DA-F7C1-7083-80AC2615A261}"/>
          </ac:spMkLst>
        </pc:spChg>
        <pc:spChg chg="add del mod">
          <ac:chgData name="Kristiyan Kolev" userId="106bd3f5af50ae46" providerId="LiveId" clId="{1E48B7DE-6522-403F-A472-74A848381F41}" dt="2023-02-06T23:29:34.750" v="1488" actId="478"/>
          <ac:spMkLst>
            <pc:docMk/>
            <pc:sldMk cId="1075935380" sldId="262"/>
            <ac:spMk id="8" creationId="{FF138058-61DD-5227-F559-08EC35F1BD98}"/>
          </ac:spMkLst>
        </pc:spChg>
        <pc:spChg chg="add mod">
          <ac:chgData name="Kristiyan Kolev" userId="106bd3f5af50ae46" providerId="LiveId" clId="{1E48B7DE-6522-403F-A472-74A848381F41}" dt="2023-02-06T23:29:53.634" v="1494" actId="1076"/>
          <ac:spMkLst>
            <pc:docMk/>
            <pc:sldMk cId="1075935380" sldId="262"/>
            <ac:spMk id="9" creationId="{0AEAC6DA-B9E2-69CE-59A9-8811FB74291D}"/>
          </ac:spMkLst>
        </pc:spChg>
        <pc:spChg chg="add mod">
          <ac:chgData name="Kristiyan Kolev" userId="106bd3f5af50ae46" providerId="LiveId" clId="{1E48B7DE-6522-403F-A472-74A848381F41}" dt="2023-02-06T23:29:48.322" v="1493" actId="1076"/>
          <ac:spMkLst>
            <pc:docMk/>
            <pc:sldMk cId="1075935380" sldId="262"/>
            <ac:spMk id="11" creationId="{55F4FD4B-A30C-17C0-6EE4-C31587F1DD08}"/>
          </ac:spMkLst>
        </pc:spChg>
        <pc:spChg chg="add mod">
          <ac:chgData name="Kristiyan Kolev" userId="106bd3f5af50ae46" providerId="LiveId" clId="{1E48B7DE-6522-403F-A472-74A848381F41}" dt="2023-02-06T23:31:11.385" v="1510" actId="20577"/>
          <ac:spMkLst>
            <pc:docMk/>
            <pc:sldMk cId="1075935380" sldId="262"/>
            <ac:spMk id="12" creationId="{A3AD0667-F02F-A5DB-29AF-9C70986ABEFE}"/>
          </ac:spMkLst>
        </pc:spChg>
        <pc:picChg chg="add del mod">
          <ac:chgData name="Kristiyan Kolev" userId="106bd3f5af50ae46" providerId="LiveId" clId="{1E48B7DE-6522-403F-A472-74A848381F41}" dt="2023-02-06T23:28:40.034" v="1475" actId="478"/>
          <ac:picMkLst>
            <pc:docMk/>
            <pc:sldMk cId="1075935380" sldId="262"/>
            <ac:picMk id="10" creationId="{6C49AB0E-7E83-3A55-E7BA-7E91AEEB356A}"/>
          </ac:picMkLst>
        </pc:picChg>
      </pc:sldChg>
      <pc:sldChg chg="modSp new mod">
        <pc:chgData name="Kristiyan Kolev" userId="106bd3f5af50ae46" providerId="LiveId" clId="{1E48B7DE-6522-403F-A472-74A848381F41}" dt="2023-02-07T00:18:54.275" v="1525" actId="2711"/>
        <pc:sldMkLst>
          <pc:docMk/>
          <pc:sldMk cId="668254129" sldId="263"/>
        </pc:sldMkLst>
        <pc:spChg chg="mod">
          <ac:chgData name="Kristiyan Kolev" userId="106bd3f5af50ae46" providerId="LiveId" clId="{1E48B7DE-6522-403F-A472-74A848381F41}" dt="2023-02-07T00:18:54.275" v="1525" actId="2711"/>
          <ac:spMkLst>
            <pc:docMk/>
            <pc:sldMk cId="668254129" sldId="263"/>
            <ac:spMk id="2" creationId="{24748960-324E-F2DF-E743-ABA4B0E0A3AB}"/>
          </ac:spMkLst>
        </pc:spChg>
      </pc:sldChg>
      <pc:sldMasterChg chg="setBg modSldLayout">
        <pc:chgData name="Kristiyan Kolev" userId="106bd3f5af50ae46" providerId="LiveId" clId="{1E48B7DE-6522-403F-A472-74A848381F41}" dt="2023-02-06T21:26:10.633" v="850"/>
        <pc:sldMasterMkLst>
          <pc:docMk/>
          <pc:sldMasterMk cId="177255863" sldId="2147483648"/>
        </pc:sldMasterMkLst>
        <pc:sldLayoutChg chg="addSp delSp modSp mod setBg">
          <pc:chgData name="Kristiyan Kolev" userId="106bd3f5af50ae46" providerId="LiveId" clId="{1E48B7DE-6522-403F-A472-74A848381F41}" dt="2023-02-06T20:49:44.468" v="590"/>
          <pc:sldLayoutMkLst>
            <pc:docMk/>
            <pc:sldMasterMk cId="177255863" sldId="2147483648"/>
            <pc:sldLayoutMk cId="344436370" sldId="2147483649"/>
          </pc:sldLayoutMkLst>
          <pc:spChg chg="add del mod">
            <ac:chgData name="Kristiyan Kolev" userId="106bd3f5af50ae46" providerId="LiveId" clId="{1E48B7DE-6522-403F-A472-74A848381F41}" dt="2023-02-06T20:49:14.797" v="586" actId="478"/>
            <ac:spMkLst>
              <pc:docMk/>
              <pc:sldMasterMk cId="177255863" sldId="2147483648"/>
              <pc:sldLayoutMk cId="344436370" sldId="2147483649"/>
              <ac:spMk id="7" creationId="{EEBAE8C9-C01C-9F93-5152-D8BB5052C43F}"/>
            </ac:spMkLst>
          </pc:spChg>
          <pc:spChg chg="add del mod">
            <ac:chgData name="Kristiyan Kolev" userId="106bd3f5af50ae46" providerId="LiveId" clId="{1E48B7DE-6522-403F-A472-74A848381F41}" dt="2023-02-06T20:49:14.099" v="585" actId="478"/>
            <ac:spMkLst>
              <pc:docMk/>
              <pc:sldMasterMk cId="177255863" sldId="2147483648"/>
              <pc:sldLayoutMk cId="344436370" sldId="2147483649"/>
              <ac:spMk id="8" creationId="{1AD4A413-8FD8-4BCF-6021-EDAC95CDBD55}"/>
            </ac:spMkLst>
          </pc:spChg>
          <pc:spChg chg="add del mod">
            <ac:chgData name="Kristiyan Kolev" userId="106bd3f5af50ae46" providerId="LiveId" clId="{1E48B7DE-6522-403F-A472-74A848381F41}" dt="2023-02-06T20:49:10.588" v="583" actId="478"/>
            <ac:spMkLst>
              <pc:docMk/>
              <pc:sldMasterMk cId="177255863" sldId="2147483648"/>
              <pc:sldLayoutMk cId="344436370" sldId="2147483649"/>
              <ac:spMk id="9" creationId="{EC2EB068-6FC8-BD63-925A-A5611EE0F899}"/>
            </ac:spMkLst>
          </pc:spChg>
          <pc:spChg chg="add del mod">
            <ac:chgData name="Kristiyan Kolev" userId="106bd3f5af50ae46" providerId="LiveId" clId="{1E48B7DE-6522-403F-A472-74A848381F41}" dt="2023-02-06T20:49:11.542" v="584" actId="478"/>
            <ac:spMkLst>
              <pc:docMk/>
              <pc:sldMasterMk cId="177255863" sldId="2147483648"/>
              <pc:sldLayoutMk cId="344436370" sldId="2147483649"/>
              <ac:spMk id="10" creationId="{5DA715FE-D77F-484A-1931-4E20B6DF3411}"/>
            </ac:spMkLst>
          </pc:spChg>
        </pc:sldLayoutChg>
        <pc:sldLayoutChg chg="addSp delSp modSp mod setBg">
          <pc:chgData name="Kristiyan Kolev" userId="106bd3f5af50ae46" providerId="LiveId" clId="{1E48B7DE-6522-403F-A472-74A848381F41}" dt="2023-02-06T21:25:41.266" v="841" actId="14100"/>
          <pc:sldLayoutMkLst>
            <pc:docMk/>
            <pc:sldMasterMk cId="177255863" sldId="2147483648"/>
            <pc:sldLayoutMk cId="1054263816" sldId="2147483650"/>
          </pc:sldLayoutMkLst>
          <pc:spChg chg="mod">
            <ac:chgData name="Kristiyan Kolev" userId="106bd3f5af50ae46" providerId="LiveId" clId="{1E48B7DE-6522-403F-A472-74A848381F41}" dt="2023-02-06T21:25:41.266" v="841" actId="14100"/>
            <ac:spMkLst>
              <pc:docMk/>
              <pc:sldMasterMk cId="177255863" sldId="2147483648"/>
              <pc:sldLayoutMk cId="1054263816" sldId="2147483650"/>
              <ac:spMk id="2" creationId="{B709FC2A-F1B0-8EF5-F238-DE5A64B39037}"/>
            </ac:spMkLst>
          </pc:spChg>
          <pc:spChg chg="del mod">
            <ac:chgData name="Kristiyan Kolev" userId="106bd3f5af50ae46" providerId="LiveId" clId="{1E48B7DE-6522-403F-A472-74A848381F41}" dt="2023-02-06T20:50:42.806" v="603"/>
            <ac:spMkLst>
              <pc:docMk/>
              <pc:sldMasterMk cId="177255863" sldId="2147483648"/>
              <pc:sldLayoutMk cId="1054263816" sldId="2147483650"/>
              <ac:spMk id="4" creationId="{46C49A83-AAF7-B210-AC74-D1B4FEA0241B}"/>
            </ac:spMkLst>
          </pc:spChg>
          <pc:spChg chg="del">
            <ac:chgData name="Kristiyan Kolev" userId="106bd3f5af50ae46" providerId="LiveId" clId="{1E48B7DE-6522-403F-A472-74A848381F41}" dt="2023-02-06T20:50:42.806" v="603"/>
            <ac:spMkLst>
              <pc:docMk/>
              <pc:sldMasterMk cId="177255863" sldId="2147483648"/>
              <pc:sldLayoutMk cId="1054263816" sldId="2147483650"/>
              <ac:spMk id="5" creationId="{41CE9BCA-5115-3491-C888-909B0321156E}"/>
            </ac:spMkLst>
          </pc:spChg>
          <pc:spChg chg="del">
            <ac:chgData name="Kristiyan Kolev" userId="106bd3f5af50ae46" providerId="LiveId" clId="{1E48B7DE-6522-403F-A472-74A848381F41}" dt="2023-02-06T20:49:52.887" v="591" actId="478"/>
            <ac:spMkLst>
              <pc:docMk/>
              <pc:sldMasterMk cId="177255863" sldId="2147483648"/>
              <pc:sldLayoutMk cId="1054263816" sldId="2147483650"/>
              <ac:spMk id="6" creationId="{A6906F58-2212-4E30-8380-D089948AD52E}"/>
            </ac:spMkLst>
          </pc:spChg>
          <pc:spChg chg="add del mod">
            <ac:chgData name="Kristiyan Kolev" userId="106bd3f5af50ae46" providerId="LiveId" clId="{1E48B7DE-6522-403F-A472-74A848381F41}" dt="2023-02-06T20:50:42.806" v="603"/>
            <ac:spMkLst>
              <pc:docMk/>
              <pc:sldMasterMk cId="177255863" sldId="2147483648"/>
              <pc:sldLayoutMk cId="1054263816" sldId="2147483650"/>
              <ac:spMk id="7" creationId="{9A5AB186-EC9A-2005-BACF-D697CB08A358}"/>
            </ac:spMkLst>
          </pc:spChg>
          <pc:spChg chg="add del mod">
            <ac:chgData name="Kristiyan Kolev" userId="106bd3f5af50ae46" providerId="LiveId" clId="{1E48B7DE-6522-403F-A472-74A848381F41}" dt="2023-02-06T20:50:44.392" v="605"/>
            <ac:spMkLst>
              <pc:docMk/>
              <pc:sldMasterMk cId="177255863" sldId="2147483648"/>
              <pc:sldLayoutMk cId="1054263816" sldId="2147483650"/>
              <ac:spMk id="8" creationId="{DE71EF20-E119-B5BD-0220-B67CB28AFD45}"/>
            </ac:spMkLst>
          </pc:spChg>
          <pc:spChg chg="add del mod">
            <ac:chgData name="Kristiyan Kolev" userId="106bd3f5af50ae46" providerId="LiveId" clId="{1E48B7DE-6522-403F-A472-74A848381F41}" dt="2023-02-06T20:50:44.392" v="605"/>
            <ac:spMkLst>
              <pc:docMk/>
              <pc:sldMasterMk cId="177255863" sldId="2147483648"/>
              <pc:sldLayoutMk cId="1054263816" sldId="2147483650"/>
              <ac:spMk id="9" creationId="{D4FC22CF-9D80-45C4-26E0-6D6766ABBDC7}"/>
            </ac:spMkLst>
          </pc:spChg>
          <pc:spChg chg="add del mod">
            <ac:chgData name="Kristiyan Kolev" userId="106bd3f5af50ae46" providerId="LiveId" clId="{1E48B7DE-6522-403F-A472-74A848381F41}" dt="2023-02-06T20:50:44.392" v="605"/>
            <ac:spMkLst>
              <pc:docMk/>
              <pc:sldMasterMk cId="177255863" sldId="2147483648"/>
              <pc:sldLayoutMk cId="1054263816" sldId="2147483650"/>
              <ac:spMk id="10" creationId="{722AC510-4A7F-FCAA-5424-3CDFB39BDFCF}"/>
            </ac:spMkLst>
          </pc:spChg>
          <pc:spChg chg="add mod">
            <ac:chgData name="Kristiyan Kolev" userId="106bd3f5af50ae46" providerId="LiveId" clId="{1E48B7DE-6522-403F-A472-74A848381F41}" dt="2023-02-06T20:50:56.101" v="607" actId="12"/>
            <ac:spMkLst>
              <pc:docMk/>
              <pc:sldMasterMk cId="177255863" sldId="2147483648"/>
              <pc:sldLayoutMk cId="1054263816" sldId="2147483650"/>
              <ac:spMk id="11" creationId="{99CFE09D-0FDA-FC48-46AB-519832CD0D07}"/>
            </ac:spMkLst>
          </pc:spChg>
          <pc:spChg chg="add mod">
            <ac:chgData name="Kristiyan Kolev" userId="106bd3f5af50ae46" providerId="LiveId" clId="{1E48B7DE-6522-403F-A472-74A848381F41}" dt="2023-02-06T20:50:44.946" v="606"/>
            <ac:spMkLst>
              <pc:docMk/>
              <pc:sldMasterMk cId="177255863" sldId="2147483648"/>
              <pc:sldLayoutMk cId="1054263816" sldId="2147483650"/>
              <ac:spMk id="12" creationId="{70FC3517-BD30-1DD6-FE2D-9F7248227EBD}"/>
            </ac:spMkLst>
          </pc:spChg>
          <pc:spChg chg="add mod">
            <ac:chgData name="Kristiyan Kolev" userId="106bd3f5af50ae46" providerId="LiveId" clId="{1E48B7DE-6522-403F-A472-74A848381F41}" dt="2023-02-06T20:50:44.946" v="606"/>
            <ac:spMkLst>
              <pc:docMk/>
              <pc:sldMasterMk cId="177255863" sldId="2147483648"/>
              <pc:sldLayoutMk cId="1054263816" sldId="2147483650"/>
              <ac:spMk id="13" creationId="{246F0F57-36C0-AFFD-7A07-66929770AC9F}"/>
            </ac:spMkLst>
          </pc:spChg>
        </pc:sldLayoutChg>
        <pc:sldLayoutChg chg="setBg">
          <pc:chgData name="Kristiyan Kolev" userId="106bd3f5af50ae46" providerId="LiveId" clId="{1E48B7DE-6522-403F-A472-74A848381F41}" dt="2023-02-06T20:49:44.468" v="590"/>
          <pc:sldLayoutMkLst>
            <pc:docMk/>
            <pc:sldMasterMk cId="177255863" sldId="2147483648"/>
            <pc:sldLayoutMk cId="3977760604" sldId="2147483651"/>
          </pc:sldLayoutMkLst>
        </pc:sldLayoutChg>
        <pc:sldLayoutChg chg="addSp delSp modSp mod setBg">
          <pc:chgData name="Kristiyan Kolev" userId="106bd3f5af50ae46" providerId="LiveId" clId="{1E48B7DE-6522-403F-A472-74A848381F41}" dt="2023-02-06T21:25:54.957" v="844" actId="478"/>
          <pc:sldLayoutMkLst>
            <pc:docMk/>
            <pc:sldMasterMk cId="177255863" sldId="2147483648"/>
            <pc:sldLayoutMk cId="1506244287" sldId="2147483652"/>
          </pc:sldLayoutMkLst>
          <pc:spChg chg="del">
            <ac:chgData name="Kristiyan Kolev" userId="106bd3f5af50ae46" providerId="LiveId" clId="{1E48B7DE-6522-403F-A472-74A848381F41}" dt="2023-02-06T21:25:54.957" v="844" actId="478"/>
            <ac:spMkLst>
              <pc:docMk/>
              <pc:sldMasterMk cId="177255863" sldId="2147483648"/>
              <pc:sldLayoutMk cId="1506244287" sldId="2147483652"/>
              <ac:spMk id="2" creationId="{65F35AD2-034D-F3F0-EB2E-A6A697E37C3F}"/>
            </ac:spMkLst>
          </pc:spChg>
          <pc:spChg chg="add mod">
            <ac:chgData name="Kristiyan Kolev" userId="106bd3f5af50ae46" providerId="LiveId" clId="{1E48B7DE-6522-403F-A472-74A848381F41}" dt="2023-02-06T21:25:53.080" v="843" actId="27636"/>
            <ac:spMkLst>
              <pc:docMk/>
              <pc:sldMasterMk cId="177255863" sldId="2147483648"/>
              <pc:sldLayoutMk cId="1506244287" sldId="2147483652"/>
              <ac:spMk id="8" creationId="{528F8545-B487-1848-F597-B4C931C77F5F}"/>
            </ac:spMkLst>
          </pc:spChg>
        </pc:sldLayoutChg>
        <pc:sldLayoutChg chg="addSp delSp modSp mod setBg">
          <pc:chgData name="Kristiyan Kolev" userId="106bd3f5af50ae46" providerId="LiveId" clId="{1E48B7DE-6522-403F-A472-74A848381F41}" dt="2023-02-06T21:25:59.558" v="846"/>
          <pc:sldLayoutMkLst>
            <pc:docMk/>
            <pc:sldMasterMk cId="177255863" sldId="2147483648"/>
            <pc:sldLayoutMk cId="846088235" sldId="2147483653"/>
          </pc:sldLayoutMkLst>
          <pc:spChg chg="del">
            <ac:chgData name="Kristiyan Kolev" userId="106bd3f5af50ae46" providerId="LiveId" clId="{1E48B7DE-6522-403F-A472-74A848381F41}" dt="2023-02-06T21:25:58.291" v="845" actId="478"/>
            <ac:spMkLst>
              <pc:docMk/>
              <pc:sldMasterMk cId="177255863" sldId="2147483648"/>
              <pc:sldLayoutMk cId="846088235" sldId="2147483653"/>
              <ac:spMk id="2" creationId="{CB33F710-5FB9-81B8-50FE-CA4E728EC44A}"/>
            </ac:spMkLst>
          </pc:spChg>
          <pc:spChg chg="add mod">
            <ac:chgData name="Kristiyan Kolev" userId="106bd3f5af50ae46" providerId="LiveId" clId="{1E48B7DE-6522-403F-A472-74A848381F41}" dt="2023-02-06T21:25:59.558" v="846"/>
            <ac:spMkLst>
              <pc:docMk/>
              <pc:sldMasterMk cId="177255863" sldId="2147483648"/>
              <pc:sldLayoutMk cId="846088235" sldId="2147483653"/>
              <ac:spMk id="10" creationId="{9006BB23-E1CC-452A-6A4A-B50851080493}"/>
            </ac:spMkLst>
          </pc:spChg>
        </pc:sldLayoutChg>
        <pc:sldLayoutChg chg="addSp delSp modSp mod setBg">
          <pc:chgData name="Kristiyan Kolev" userId="106bd3f5af50ae46" providerId="LiveId" clId="{1E48B7DE-6522-403F-A472-74A848381F41}" dt="2023-02-06T21:26:03.692" v="848"/>
          <pc:sldLayoutMkLst>
            <pc:docMk/>
            <pc:sldMasterMk cId="177255863" sldId="2147483648"/>
            <pc:sldLayoutMk cId="2685684051" sldId="2147483654"/>
          </pc:sldLayoutMkLst>
          <pc:spChg chg="del">
            <ac:chgData name="Kristiyan Kolev" userId="106bd3f5af50ae46" providerId="LiveId" clId="{1E48B7DE-6522-403F-A472-74A848381F41}" dt="2023-02-06T21:26:01.868" v="847" actId="478"/>
            <ac:spMkLst>
              <pc:docMk/>
              <pc:sldMasterMk cId="177255863" sldId="2147483648"/>
              <pc:sldLayoutMk cId="2685684051" sldId="2147483654"/>
              <ac:spMk id="2" creationId="{D8909C55-2BC9-2CF3-909F-CC300739500F}"/>
            </ac:spMkLst>
          </pc:spChg>
          <pc:spChg chg="add mod">
            <ac:chgData name="Kristiyan Kolev" userId="106bd3f5af50ae46" providerId="LiveId" clId="{1E48B7DE-6522-403F-A472-74A848381F41}" dt="2023-02-06T21:26:03.692" v="848"/>
            <ac:spMkLst>
              <pc:docMk/>
              <pc:sldMasterMk cId="177255863" sldId="2147483648"/>
              <pc:sldLayoutMk cId="2685684051" sldId="2147483654"/>
              <ac:spMk id="6" creationId="{7279930E-6021-761C-03C4-742246D5718D}"/>
            </ac:spMkLst>
          </pc:spChg>
        </pc:sldLayoutChg>
        <pc:sldLayoutChg chg="setBg">
          <pc:chgData name="Kristiyan Kolev" userId="106bd3f5af50ae46" providerId="LiveId" clId="{1E48B7DE-6522-403F-A472-74A848381F41}" dt="2023-02-06T20:49:44.468" v="590"/>
          <pc:sldLayoutMkLst>
            <pc:docMk/>
            <pc:sldMasterMk cId="177255863" sldId="2147483648"/>
            <pc:sldLayoutMk cId="2245503787" sldId="2147483655"/>
          </pc:sldLayoutMkLst>
        </pc:sldLayoutChg>
        <pc:sldLayoutChg chg="setBg">
          <pc:chgData name="Kristiyan Kolev" userId="106bd3f5af50ae46" providerId="LiveId" clId="{1E48B7DE-6522-403F-A472-74A848381F41}" dt="2023-02-06T20:49:44.468" v="590"/>
          <pc:sldLayoutMkLst>
            <pc:docMk/>
            <pc:sldMasterMk cId="177255863" sldId="2147483648"/>
            <pc:sldLayoutMk cId="1192570912" sldId="2147483656"/>
          </pc:sldLayoutMkLst>
        </pc:sldLayoutChg>
        <pc:sldLayoutChg chg="setBg">
          <pc:chgData name="Kristiyan Kolev" userId="106bd3f5af50ae46" providerId="LiveId" clId="{1E48B7DE-6522-403F-A472-74A848381F41}" dt="2023-02-06T20:49:44.468" v="590"/>
          <pc:sldLayoutMkLst>
            <pc:docMk/>
            <pc:sldMasterMk cId="177255863" sldId="2147483648"/>
            <pc:sldLayoutMk cId="3077291738" sldId="2147483657"/>
          </pc:sldLayoutMkLst>
        </pc:sldLayoutChg>
        <pc:sldLayoutChg chg="addSp delSp modSp mod setBg">
          <pc:chgData name="Kristiyan Kolev" userId="106bd3f5af50ae46" providerId="LiveId" clId="{1E48B7DE-6522-403F-A472-74A848381F41}" dt="2023-02-06T21:26:10.633" v="850"/>
          <pc:sldLayoutMkLst>
            <pc:docMk/>
            <pc:sldMasterMk cId="177255863" sldId="2147483648"/>
            <pc:sldLayoutMk cId="723786772" sldId="2147483658"/>
          </pc:sldLayoutMkLst>
          <pc:spChg chg="del">
            <ac:chgData name="Kristiyan Kolev" userId="106bd3f5af50ae46" providerId="LiveId" clId="{1E48B7DE-6522-403F-A472-74A848381F41}" dt="2023-02-06T21:26:08.860" v="849" actId="478"/>
            <ac:spMkLst>
              <pc:docMk/>
              <pc:sldMasterMk cId="177255863" sldId="2147483648"/>
              <pc:sldLayoutMk cId="723786772" sldId="2147483658"/>
              <ac:spMk id="2" creationId="{D92B1219-5C1B-C687-FA03-C268B406E1AC}"/>
            </ac:spMkLst>
          </pc:spChg>
          <pc:spChg chg="add mod">
            <ac:chgData name="Kristiyan Kolev" userId="106bd3f5af50ae46" providerId="LiveId" clId="{1E48B7DE-6522-403F-A472-74A848381F41}" dt="2023-02-06T21:26:10.633" v="850"/>
            <ac:spMkLst>
              <pc:docMk/>
              <pc:sldMasterMk cId="177255863" sldId="2147483648"/>
              <pc:sldLayoutMk cId="723786772" sldId="2147483658"/>
              <ac:spMk id="7" creationId="{35597CBA-8B8B-21FD-5AA0-4DA41D5106C7}"/>
            </ac:spMkLst>
          </pc:spChg>
        </pc:sldLayoutChg>
        <pc:sldLayoutChg chg="setBg">
          <pc:chgData name="Kristiyan Kolev" userId="106bd3f5af50ae46" providerId="LiveId" clId="{1E48B7DE-6522-403F-A472-74A848381F41}" dt="2023-02-06T20:49:44.468" v="590"/>
          <pc:sldLayoutMkLst>
            <pc:docMk/>
            <pc:sldMasterMk cId="177255863" sldId="2147483648"/>
            <pc:sldLayoutMk cId="1258184376"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E99BC-57C2-4534-AEAF-C859AFDB4D21}" type="datetimeFigureOut">
              <a:rPr lang="bg-BG" smtClean="0"/>
              <a:t>12.2.2023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6CC5B-6C9D-42EB-9528-70E39930B4D8}" type="slidenum">
              <a:rPr lang="bg-BG" smtClean="0"/>
              <a:t>‹#›</a:t>
            </a:fld>
            <a:endParaRPr lang="bg-BG"/>
          </a:p>
        </p:txBody>
      </p:sp>
    </p:spTree>
    <p:extLst>
      <p:ext uri="{BB962C8B-B14F-4D97-AF65-F5344CB8AC3E}">
        <p14:creationId xmlns:p14="http://schemas.microsoft.com/office/powerpoint/2010/main" val="37555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62E-C466-536C-D2E0-8E5371E304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bg-BG"/>
          </a:p>
        </p:txBody>
      </p:sp>
      <p:sp>
        <p:nvSpPr>
          <p:cNvPr id="3" name="Subtitle 2">
            <a:extLst>
              <a:ext uri="{FF2B5EF4-FFF2-40B4-BE49-F238E27FC236}">
                <a16:creationId xmlns:a16="http://schemas.microsoft.com/office/drawing/2014/main" id="{6937D770-47EC-BC7F-0481-D0C11584C0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bg-BG"/>
          </a:p>
        </p:txBody>
      </p:sp>
      <p:sp>
        <p:nvSpPr>
          <p:cNvPr id="4" name="Date Placeholder 3">
            <a:extLst>
              <a:ext uri="{FF2B5EF4-FFF2-40B4-BE49-F238E27FC236}">
                <a16:creationId xmlns:a16="http://schemas.microsoft.com/office/drawing/2014/main" id="{D72883DF-D0DE-9A25-A025-9662FA7C850E}"/>
              </a:ext>
            </a:extLst>
          </p:cNvPr>
          <p:cNvSpPr>
            <a:spLocks noGrp="1"/>
          </p:cNvSpPr>
          <p:nvPr>
            <p:ph type="dt" sz="half" idx="10"/>
          </p:nvPr>
        </p:nvSpPr>
        <p:spPr/>
        <p:txBody>
          <a:bodyPr/>
          <a:lstStyle/>
          <a:p>
            <a:fld id="{5F46EDD5-5C77-41F3-B903-F885E718A55F}" type="datetime1">
              <a:rPr lang="bg-BG" smtClean="0"/>
              <a:t>12.2.2023 г.</a:t>
            </a:fld>
            <a:endParaRPr lang="bg-BG"/>
          </a:p>
        </p:txBody>
      </p:sp>
      <p:sp>
        <p:nvSpPr>
          <p:cNvPr id="5" name="Footer Placeholder 4">
            <a:extLst>
              <a:ext uri="{FF2B5EF4-FFF2-40B4-BE49-F238E27FC236}">
                <a16:creationId xmlns:a16="http://schemas.microsoft.com/office/drawing/2014/main" id="{7FF41614-32FF-0589-AE19-A66AA579E0B9}"/>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A9B8EAC1-3D90-AA29-1510-A7183EDC3327}"/>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34443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29ECB909-60FE-62C1-8995-5E41B614CC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9CB0AAE3-7797-A2A2-F62A-4F1CA3EEB2CE}"/>
              </a:ext>
            </a:extLst>
          </p:cNvPr>
          <p:cNvSpPr>
            <a:spLocks noGrp="1"/>
          </p:cNvSpPr>
          <p:nvPr>
            <p:ph type="dt" sz="half" idx="10"/>
          </p:nvPr>
        </p:nvSpPr>
        <p:spPr/>
        <p:txBody>
          <a:bodyPr/>
          <a:lstStyle/>
          <a:p>
            <a:fld id="{C27DF4C2-B086-4C9A-85DD-9B7BB56295D4}" type="datetime1">
              <a:rPr lang="bg-BG" smtClean="0"/>
              <a:t>12.2.2023 г.</a:t>
            </a:fld>
            <a:endParaRPr lang="bg-BG"/>
          </a:p>
        </p:txBody>
      </p:sp>
      <p:sp>
        <p:nvSpPr>
          <p:cNvPr id="5" name="Footer Placeholder 4">
            <a:extLst>
              <a:ext uri="{FF2B5EF4-FFF2-40B4-BE49-F238E27FC236}">
                <a16:creationId xmlns:a16="http://schemas.microsoft.com/office/drawing/2014/main" id="{C9C83AB0-8DE2-85FA-11E6-D6C73CDF8FBF}"/>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5C046D38-24E1-C9D7-65A3-9EB66C083517}"/>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7" name="Title 1">
            <a:extLst>
              <a:ext uri="{FF2B5EF4-FFF2-40B4-BE49-F238E27FC236}">
                <a16:creationId xmlns:a16="http://schemas.microsoft.com/office/drawing/2014/main" id="{35597CBA-8B8B-21FD-5AA0-4DA41D5106C7}"/>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Tree>
    <p:extLst>
      <p:ext uri="{BB962C8B-B14F-4D97-AF65-F5344CB8AC3E}">
        <p14:creationId xmlns:p14="http://schemas.microsoft.com/office/powerpoint/2010/main" val="7237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3938B5-9D35-F6F2-745B-895022F1FD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bg-BG"/>
          </a:p>
        </p:txBody>
      </p:sp>
      <p:sp>
        <p:nvSpPr>
          <p:cNvPr id="3" name="Vertical Text Placeholder 2">
            <a:extLst>
              <a:ext uri="{FF2B5EF4-FFF2-40B4-BE49-F238E27FC236}">
                <a16:creationId xmlns:a16="http://schemas.microsoft.com/office/drawing/2014/main" id="{6AB248B9-0DF8-8157-2AA5-77FECF929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8C029D0B-EEC2-C1DD-E597-E906B4E8AF9F}"/>
              </a:ext>
            </a:extLst>
          </p:cNvPr>
          <p:cNvSpPr>
            <a:spLocks noGrp="1"/>
          </p:cNvSpPr>
          <p:nvPr>
            <p:ph type="dt" sz="half" idx="10"/>
          </p:nvPr>
        </p:nvSpPr>
        <p:spPr/>
        <p:txBody>
          <a:bodyPr/>
          <a:lstStyle/>
          <a:p>
            <a:fld id="{D7FD5CFD-DD6B-4DE9-BCE4-386DDE683714}" type="datetime1">
              <a:rPr lang="bg-BG" smtClean="0"/>
              <a:t>12.2.2023 г.</a:t>
            </a:fld>
            <a:endParaRPr lang="bg-BG"/>
          </a:p>
        </p:txBody>
      </p:sp>
      <p:sp>
        <p:nvSpPr>
          <p:cNvPr id="5" name="Footer Placeholder 4">
            <a:extLst>
              <a:ext uri="{FF2B5EF4-FFF2-40B4-BE49-F238E27FC236}">
                <a16:creationId xmlns:a16="http://schemas.microsoft.com/office/drawing/2014/main" id="{2F9AEAC8-F54F-0C6E-17F3-72357D3AE7B3}"/>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AA016F94-3B01-B0D6-57D0-85DB3E59AC08}"/>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1258184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FC2A-F1B0-8EF5-F238-DE5A64B39037}"/>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
        <p:nvSpPr>
          <p:cNvPr id="3" name="Content Placeholder 2">
            <a:extLst>
              <a:ext uri="{FF2B5EF4-FFF2-40B4-BE49-F238E27FC236}">
                <a16:creationId xmlns:a16="http://schemas.microsoft.com/office/drawing/2014/main" id="{18C63765-6686-DCA9-0EEC-66D14F4548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11" name="Date Placeholder 10">
            <a:extLst>
              <a:ext uri="{FF2B5EF4-FFF2-40B4-BE49-F238E27FC236}">
                <a16:creationId xmlns:a16="http://schemas.microsoft.com/office/drawing/2014/main" id="{99CFE09D-0FDA-FC48-46AB-519832CD0D07}"/>
              </a:ext>
            </a:extLst>
          </p:cNvPr>
          <p:cNvSpPr>
            <a:spLocks noGrp="1"/>
          </p:cNvSpPr>
          <p:nvPr>
            <p:ph type="dt" sz="half" idx="10"/>
          </p:nvPr>
        </p:nvSpPr>
        <p:spPr>
          <a:xfrm>
            <a:off x="8827656" y="6381461"/>
            <a:ext cx="2743200" cy="365125"/>
          </a:xfrm>
        </p:spPr>
        <p:txBody>
          <a:bodyPr/>
          <a:lstStyle>
            <a:lvl1pPr marL="228600" indent="-228600">
              <a:buFont typeface="+mj-lt"/>
              <a:buAutoNum type="arabicPeriod"/>
              <a:defRPr/>
            </a:lvl1pPr>
          </a:lstStyle>
          <a:p>
            <a:fld id="{A44FAFFC-9EBC-4661-86BD-E927AA6546A4}" type="datetime1">
              <a:rPr lang="bg-BG" smtClean="0"/>
              <a:t>12.2.2023 г.</a:t>
            </a:fld>
            <a:endParaRPr lang="bg-BG"/>
          </a:p>
        </p:txBody>
      </p:sp>
      <p:sp>
        <p:nvSpPr>
          <p:cNvPr id="12" name="Footer Placeholder 11">
            <a:extLst>
              <a:ext uri="{FF2B5EF4-FFF2-40B4-BE49-F238E27FC236}">
                <a16:creationId xmlns:a16="http://schemas.microsoft.com/office/drawing/2014/main" id="{70FC3517-BD30-1DD6-FE2D-9F7248227EBD}"/>
              </a:ext>
            </a:extLst>
          </p:cNvPr>
          <p:cNvSpPr>
            <a:spLocks noGrp="1"/>
          </p:cNvSpPr>
          <p:nvPr>
            <p:ph type="ftr" sz="quarter" idx="11"/>
          </p:nvPr>
        </p:nvSpPr>
        <p:spPr/>
        <p:txBody>
          <a:bodyPr/>
          <a:lstStyle/>
          <a:p>
            <a:endParaRPr lang="bg-BG"/>
          </a:p>
        </p:txBody>
      </p:sp>
      <p:sp>
        <p:nvSpPr>
          <p:cNvPr id="13" name="Slide Number Placeholder 12">
            <a:extLst>
              <a:ext uri="{FF2B5EF4-FFF2-40B4-BE49-F238E27FC236}">
                <a16:creationId xmlns:a16="http://schemas.microsoft.com/office/drawing/2014/main" id="{246F0F57-36C0-AFFD-7A07-66929770AC9F}"/>
              </a:ext>
            </a:extLst>
          </p:cNvPr>
          <p:cNvSpPr>
            <a:spLocks noGrp="1"/>
          </p:cNvSpPr>
          <p:nvPr>
            <p:ph type="sldNum" sz="quarter" idx="12"/>
          </p:nvPr>
        </p:nvSpPr>
        <p:spPr>
          <a:xfrm>
            <a:off x="757381" y="6356350"/>
            <a:ext cx="427181" cy="365125"/>
          </a:xfrm>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105426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2BC8-80CB-6184-5B66-91181C4B31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bg-BG"/>
          </a:p>
        </p:txBody>
      </p:sp>
      <p:sp>
        <p:nvSpPr>
          <p:cNvPr id="3" name="Text Placeholder 2">
            <a:extLst>
              <a:ext uri="{FF2B5EF4-FFF2-40B4-BE49-F238E27FC236}">
                <a16:creationId xmlns:a16="http://schemas.microsoft.com/office/drawing/2014/main" id="{00A96B0F-EE6C-7D1A-A807-FBED308A1A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C27291-B8E3-E1B0-FC61-B35CAA6E336A}"/>
              </a:ext>
            </a:extLst>
          </p:cNvPr>
          <p:cNvSpPr>
            <a:spLocks noGrp="1"/>
          </p:cNvSpPr>
          <p:nvPr>
            <p:ph type="dt" sz="half" idx="10"/>
          </p:nvPr>
        </p:nvSpPr>
        <p:spPr/>
        <p:txBody>
          <a:bodyPr/>
          <a:lstStyle/>
          <a:p>
            <a:fld id="{F8DDB970-F787-4C64-B3C3-26F05E3A9B27}" type="datetime1">
              <a:rPr lang="bg-BG" smtClean="0"/>
              <a:t>12.2.2023 г.</a:t>
            </a:fld>
            <a:endParaRPr lang="bg-BG"/>
          </a:p>
        </p:txBody>
      </p:sp>
      <p:sp>
        <p:nvSpPr>
          <p:cNvPr id="5" name="Footer Placeholder 4">
            <a:extLst>
              <a:ext uri="{FF2B5EF4-FFF2-40B4-BE49-F238E27FC236}">
                <a16:creationId xmlns:a16="http://schemas.microsoft.com/office/drawing/2014/main" id="{C74AEC89-D262-E773-0838-643A2DE1F3B5}"/>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488CB088-0FD7-48BF-48D9-B13E74E5D037}"/>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3977760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43439-AEF2-01FF-AAAE-BD4115E31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a:extLst>
              <a:ext uri="{FF2B5EF4-FFF2-40B4-BE49-F238E27FC236}">
                <a16:creationId xmlns:a16="http://schemas.microsoft.com/office/drawing/2014/main" id="{323DC5EF-1430-0B91-AC01-DB9C502A5C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Date Placeholder 4">
            <a:extLst>
              <a:ext uri="{FF2B5EF4-FFF2-40B4-BE49-F238E27FC236}">
                <a16:creationId xmlns:a16="http://schemas.microsoft.com/office/drawing/2014/main" id="{5D282131-37D4-2E82-A293-C211B2CE9CEE}"/>
              </a:ext>
            </a:extLst>
          </p:cNvPr>
          <p:cNvSpPr>
            <a:spLocks noGrp="1"/>
          </p:cNvSpPr>
          <p:nvPr>
            <p:ph type="dt" sz="half" idx="10"/>
          </p:nvPr>
        </p:nvSpPr>
        <p:spPr/>
        <p:txBody>
          <a:bodyPr/>
          <a:lstStyle/>
          <a:p>
            <a:fld id="{03D3A9C0-5E94-41FE-9D21-6F33E47F74D7}" type="datetime1">
              <a:rPr lang="bg-BG" smtClean="0"/>
              <a:t>12.2.2023 г.</a:t>
            </a:fld>
            <a:endParaRPr lang="bg-BG"/>
          </a:p>
        </p:txBody>
      </p:sp>
      <p:sp>
        <p:nvSpPr>
          <p:cNvPr id="6" name="Footer Placeholder 5">
            <a:extLst>
              <a:ext uri="{FF2B5EF4-FFF2-40B4-BE49-F238E27FC236}">
                <a16:creationId xmlns:a16="http://schemas.microsoft.com/office/drawing/2014/main" id="{E28C80B7-0D11-4C62-F3C6-BD332D46D6D4}"/>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AADC3138-0636-0310-FDEE-33142FCFF42C}"/>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8" name="Title 1">
            <a:extLst>
              <a:ext uri="{FF2B5EF4-FFF2-40B4-BE49-F238E27FC236}">
                <a16:creationId xmlns:a16="http://schemas.microsoft.com/office/drawing/2014/main" id="{528F8545-B487-1848-F597-B4C931C77F5F}"/>
              </a:ext>
            </a:extLst>
          </p:cNvPr>
          <p:cNvSpPr txBox="1">
            <a:spLocks/>
          </p:cNvSpPr>
          <p:nvPr userDrawn="1"/>
        </p:nvSpPr>
        <p:spPr>
          <a:xfrm>
            <a:off x="1594338" y="365125"/>
            <a:ext cx="9759462" cy="6821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bg-BG"/>
          </a:p>
        </p:txBody>
      </p:sp>
    </p:spTree>
    <p:extLst>
      <p:ext uri="{BB962C8B-B14F-4D97-AF65-F5344CB8AC3E}">
        <p14:creationId xmlns:p14="http://schemas.microsoft.com/office/powerpoint/2010/main" val="1506244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CFEBBA-A6A7-BDFD-29B3-28E84A57AF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49C644-1171-29A0-73C0-13C98CFA10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Text Placeholder 4">
            <a:extLst>
              <a:ext uri="{FF2B5EF4-FFF2-40B4-BE49-F238E27FC236}">
                <a16:creationId xmlns:a16="http://schemas.microsoft.com/office/drawing/2014/main" id="{875245E6-39F2-E68F-5202-AD5C9E6C73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F16BD6-04F9-6DBF-A499-4DF7551800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7" name="Date Placeholder 6">
            <a:extLst>
              <a:ext uri="{FF2B5EF4-FFF2-40B4-BE49-F238E27FC236}">
                <a16:creationId xmlns:a16="http://schemas.microsoft.com/office/drawing/2014/main" id="{F30DB2ED-09A1-6504-25B0-36C43A61144A}"/>
              </a:ext>
            </a:extLst>
          </p:cNvPr>
          <p:cNvSpPr>
            <a:spLocks noGrp="1"/>
          </p:cNvSpPr>
          <p:nvPr>
            <p:ph type="dt" sz="half" idx="10"/>
          </p:nvPr>
        </p:nvSpPr>
        <p:spPr/>
        <p:txBody>
          <a:bodyPr/>
          <a:lstStyle/>
          <a:p>
            <a:fld id="{6A7500CE-0F54-4AE5-9D9B-93CC2F7BAC39}" type="datetime1">
              <a:rPr lang="bg-BG" smtClean="0"/>
              <a:t>12.2.2023 г.</a:t>
            </a:fld>
            <a:endParaRPr lang="bg-BG"/>
          </a:p>
        </p:txBody>
      </p:sp>
      <p:sp>
        <p:nvSpPr>
          <p:cNvPr id="8" name="Footer Placeholder 7">
            <a:extLst>
              <a:ext uri="{FF2B5EF4-FFF2-40B4-BE49-F238E27FC236}">
                <a16:creationId xmlns:a16="http://schemas.microsoft.com/office/drawing/2014/main" id="{09213866-E602-15A8-ADF8-A260F7225E48}"/>
              </a:ext>
            </a:extLst>
          </p:cNvPr>
          <p:cNvSpPr>
            <a:spLocks noGrp="1"/>
          </p:cNvSpPr>
          <p:nvPr>
            <p:ph type="ftr" sz="quarter" idx="11"/>
          </p:nvPr>
        </p:nvSpPr>
        <p:spPr/>
        <p:txBody>
          <a:bodyPr/>
          <a:lstStyle/>
          <a:p>
            <a:endParaRPr lang="bg-BG"/>
          </a:p>
        </p:txBody>
      </p:sp>
      <p:sp>
        <p:nvSpPr>
          <p:cNvPr id="9" name="Slide Number Placeholder 8">
            <a:extLst>
              <a:ext uri="{FF2B5EF4-FFF2-40B4-BE49-F238E27FC236}">
                <a16:creationId xmlns:a16="http://schemas.microsoft.com/office/drawing/2014/main" id="{635C4ADE-1DA8-65A9-74B6-F1E3421F6C60}"/>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10" name="Title 1">
            <a:extLst>
              <a:ext uri="{FF2B5EF4-FFF2-40B4-BE49-F238E27FC236}">
                <a16:creationId xmlns:a16="http://schemas.microsoft.com/office/drawing/2014/main" id="{9006BB23-E1CC-452A-6A4A-B50851080493}"/>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Tree>
    <p:extLst>
      <p:ext uri="{BB962C8B-B14F-4D97-AF65-F5344CB8AC3E}">
        <p14:creationId xmlns:p14="http://schemas.microsoft.com/office/powerpoint/2010/main" val="84608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3033738-DE21-774B-8D29-05E59FD4CD62}"/>
              </a:ext>
            </a:extLst>
          </p:cNvPr>
          <p:cNvSpPr>
            <a:spLocks noGrp="1"/>
          </p:cNvSpPr>
          <p:nvPr>
            <p:ph type="dt" sz="half" idx="10"/>
          </p:nvPr>
        </p:nvSpPr>
        <p:spPr/>
        <p:txBody>
          <a:bodyPr/>
          <a:lstStyle/>
          <a:p>
            <a:fld id="{07B749CE-3B4B-4654-8154-B284BC060B4B}" type="datetime1">
              <a:rPr lang="bg-BG" smtClean="0"/>
              <a:t>12.2.2023 г.</a:t>
            </a:fld>
            <a:endParaRPr lang="bg-BG"/>
          </a:p>
        </p:txBody>
      </p:sp>
      <p:sp>
        <p:nvSpPr>
          <p:cNvPr id="4" name="Footer Placeholder 3">
            <a:extLst>
              <a:ext uri="{FF2B5EF4-FFF2-40B4-BE49-F238E27FC236}">
                <a16:creationId xmlns:a16="http://schemas.microsoft.com/office/drawing/2014/main" id="{9F54E989-3F45-852C-5CE8-43BC523AEF10}"/>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3D00D874-927E-B11A-7E39-F74A4C58A90A}"/>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6" name="Title 1">
            <a:extLst>
              <a:ext uri="{FF2B5EF4-FFF2-40B4-BE49-F238E27FC236}">
                <a16:creationId xmlns:a16="http://schemas.microsoft.com/office/drawing/2014/main" id="{7279930E-6021-761C-03C4-742246D5718D}"/>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Tree>
    <p:extLst>
      <p:ext uri="{BB962C8B-B14F-4D97-AF65-F5344CB8AC3E}">
        <p14:creationId xmlns:p14="http://schemas.microsoft.com/office/powerpoint/2010/main" val="268568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6D667-62FF-6B01-3DF1-7FF4B78F58C7}"/>
              </a:ext>
            </a:extLst>
          </p:cNvPr>
          <p:cNvSpPr>
            <a:spLocks noGrp="1"/>
          </p:cNvSpPr>
          <p:nvPr>
            <p:ph type="dt" sz="half" idx="10"/>
          </p:nvPr>
        </p:nvSpPr>
        <p:spPr/>
        <p:txBody>
          <a:bodyPr/>
          <a:lstStyle/>
          <a:p>
            <a:fld id="{5D87D1D0-D821-4D96-B9B1-693FEA5FA636}" type="datetime1">
              <a:rPr lang="bg-BG" smtClean="0"/>
              <a:t>12.2.2023 г.</a:t>
            </a:fld>
            <a:endParaRPr lang="bg-BG"/>
          </a:p>
        </p:txBody>
      </p:sp>
      <p:sp>
        <p:nvSpPr>
          <p:cNvPr id="3" name="Footer Placeholder 2">
            <a:extLst>
              <a:ext uri="{FF2B5EF4-FFF2-40B4-BE49-F238E27FC236}">
                <a16:creationId xmlns:a16="http://schemas.microsoft.com/office/drawing/2014/main" id="{2EDCDF68-6126-3EF0-0A75-5C41AD30A7B9}"/>
              </a:ext>
            </a:extLst>
          </p:cNvPr>
          <p:cNvSpPr>
            <a:spLocks noGrp="1"/>
          </p:cNvSpPr>
          <p:nvPr>
            <p:ph type="ftr" sz="quarter" idx="11"/>
          </p:nvPr>
        </p:nvSpPr>
        <p:spPr/>
        <p:txBody>
          <a:bodyPr/>
          <a:lstStyle/>
          <a:p>
            <a:endParaRPr lang="bg-BG"/>
          </a:p>
        </p:txBody>
      </p:sp>
      <p:sp>
        <p:nvSpPr>
          <p:cNvPr id="4" name="Slide Number Placeholder 3">
            <a:extLst>
              <a:ext uri="{FF2B5EF4-FFF2-40B4-BE49-F238E27FC236}">
                <a16:creationId xmlns:a16="http://schemas.microsoft.com/office/drawing/2014/main" id="{C6D24241-7158-F705-C42F-AA06EA3E4E4E}"/>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2245503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E1AE-6A5F-F029-87E5-B7C8A79FF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Content Placeholder 2">
            <a:extLst>
              <a:ext uri="{FF2B5EF4-FFF2-40B4-BE49-F238E27FC236}">
                <a16:creationId xmlns:a16="http://schemas.microsoft.com/office/drawing/2014/main" id="{8C63820C-52FB-5508-B295-0728846DFF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Text Placeholder 3">
            <a:extLst>
              <a:ext uri="{FF2B5EF4-FFF2-40B4-BE49-F238E27FC236}">
                <a16:creationId xmlns:a16="http://schemas.microsoft.com/office/drawing/2014/main" id="{0233320B-5DF1-8931-1EC1-30D77C0B0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76AE51-0DC0-1D55-BB0E-DC2675369621}"/>
              </a:ext>
            </a:extLst>
          </p:cNvPr>
          <p:cNvSpPr>
            <a:spLocks noGrp="1"/>
          </p:cNvSpPr>
          <p:nvPr>
            <p:ph type="dt" sz="half" idx="10"/>
          </p:nvPr>
        </p:nvSpPr>
        <p:spPr/>
        <p:txBody>
          <a:bodyPr/>
          <a:lstStyle/>
          <a:p>
            <a:fld id="{075706AC-37BB-42D3-A397-707115B97AF3}" type="datetime1">
              <a:rPr lang="bg-BG" smtClean="0"/>
              <a:t>12.2.2023 г.</a:t>
            </a:fld>
            <a:endParaRPr lang="bg-BG"/>
          </a:p>
        </p:txBody>
      </p:sp>
      <p:sp>
        <p:nvSpPr>
          <p:cNvPr id="6" name="Footer Placeholder 5">
            <a:extLst>
              <a:ext uri="{FF2B5EF4-FFF2-40B4-BE49-F238E27FC236}">
                <a16:creationId xmlns:a16="http://schemas.microsoft.com/office/drawing/2014/main" id="{CB3848D0-1173-22BB-A142-D34DB77FD09C}"/>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2E37EDDF-CCC2-171E-6E97-C6CCA565337A}"/>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1192570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8281-9A22-8526-A59D-FF589C6F96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Picture Placeholder 2">
            <a:extLst>
              <a:ext uri="{FF2B5EF4-FFF2-40B4-BE49-F238E27FC236}">
                <a16:creationId xmlns:a16="http://schemas.microsoft.com/office/drawing/2014/main" id="{A2B3A960-C6C4-FCDF-6044-70CE97F76A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a:extLst>
              <a:ext uri="{FF2B5EF4-FFF2-40B4-BE49-F238E27FC236}">
                <a16:creationId xmlns:a16="http://schemas.microsoft.com/office/drawing/2014/main" id="{E07A7C8C-0647-E11A-7D2B-B62E8B41A9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6682C2-44C3-1E15-F1C1-998634BB23C4}"/>
              </a:ext>
            </a:extLst>
          </p:cNvPr>
          <p:cNvSpPr>
            <a:spLocks noGrp="1"/>
          </p:cNvSpPr>
          <p:nvPr>
            <p:ph type="dt" sz="half" idx="10"/>
          </p:nvPr>
        </p:nvSpPr>
        <p:spPr/>
        <p:txBody>
          <a:bodyPr/>
          <a:lstStyle/>
          <a:p>
            <a:fld id="{A1EF3680-B0B6-4454-A9C8-5625B13FCB75}" type="datetime1">
              <a:rPr lang="bg-BG" smtClean="0"/>
              <a:t>12.2.2023 г.</a:t>
            </a:fld>
            <a:endParaRPr lang="bg-BG"/>
          </a:p>
        </p:txBody>
      </p:sp>
      <p:sp>
        <p:nvSpPr>
          <p:cNvPr id="6" name="Footer Placeholder 5">
            <a:extLst>
              <a:ext uri="{FF2B5EF4-FFF2-40B4-BE49-F238E27FC236}">
                <a16:creationId xmlns:a16="http://schemas.microsoft.com/office/drawing/2014/main" id="{9A72B7C7-62A5-0234-C0AF-41E548067704}"/>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B922C347-05CE-5D2C-D658-0829E64AEAF1}"/>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307729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5628BB-C35D-2563-392C-D37CA796AD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bg-BG"/>
          </a:p>
        </p:txBody>
      </p:sp>
      <p:sp>
        <p:nvSpPr>
          <p:cNvPr id="3" name="Text Placeholder 2">
            <a:extLst>
              <a:ext uri="{FF2B5EF4-FFF2-40B4-BE49-F238E27FC236}">
                <a16:creationId xmlns:a16="http://schemas.microsoft.com/office/drawing/2014/main" id="{EFF0711B-ED88-808F-DD53-E8EA14080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9C14E862-F5CE-053E-F682-C625D69F71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227187-52B6-4225-A928-F91C3DAEF090}" type="datetime1">
              <a:rPr lang="bg-BG" smtClean="0"/>
              <a:t>12.2.2023 г.</a:t>
            </a:fld>
            <a:endParaRPr lang="bg-BG"/>
          </a:p>
        </p:txBody>
      </p:sp>
      <p:sp>
        <p:nvSpPr>
          <p:cNvPr id="5" name="Footer Placeholder 4">
            <a:extLst>
              <a:ext uri="{FF2B5EF4-FFF2-40B4-BE49-F238E27FC236}">
                <a16:creationId xmlns:a16="http://schemas.microsoft.com/office/drawing/2014/main" id="{939F4156-48CA-6BA8-7F9D-EA93A7759D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bg-BG"/>
          </a:p>
        </p:txBody>
      </p:sp>
      <p:sp>
        <p:nvSpPr>
          <p:cNvPr id="6" name="Slide Number Placeholder 5">
            <a:extLst>
              <a:ext uri="{FF2B5EF4-FFF2-40B4-BE49-F238E27FC236}">
                <a16:creationId xmlns:a16="http://schemas.microsoft.com/office/drawing/2014/main" id="{19A6C177-EBFA-C070-72C5-A1CD61FA6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16F5A-AF5A-416E-8BD9-6EDA21B451E3}" type="slidenum">
              <a:rPr lang="bg-BG" smtClean="0"/>
              <a:t>‹#›</a:t>
            </a:fld>
            <a:endParaRPr lang="bg-BG"/>
          </a:p>
        </p:txBody>
      </p:sp>
    </p:spTree>
    <p:extLst>
      <p:ext uri="{BB962C8B-B14F-4D97-AF65-F5344CB8AC3E}">
        <p14:creationId xmlns:p14="http://schemas.microsoft.com/office/powerpoint/2010/main" val="177255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odefresh.io/docs/docs/integrations/docker-registries/quay-io" TargetMode="External"/><Relationship Id="rId13" Type="http://schemas.openxmlformats.org/officeDocument/2006/relationships/hyperlink" Target="http://port.us.org/" TargetMode="External"/><Relationship Id="rId3" Type="http://schemas.openxmlformats.org/officeDocument/2006/relationships/hyperlink" Target="https://codefresh.io/docs/docs/integrations/docker-registries/azure-docker-registry" TargetMode="External"/><Relationship Id="rId7" Type="http://schemas.openxmlformats.org/officeDocument/2006/relationships/hyperlink" Target="https://codefresh.io/docs/docs/integrations/docker-registries/bintray-io" TargetMode="External"/><Relationship Id="rId12" Type="http://schemas.openxmlformats.org/officeDocument/2006/relationships/hyperlink" Target="https://goharbor.io/" TargetMode="External"/><Relationship Id="rId17" Type="http://schemas.openxmlformats.org/officeDocument/2006/relationships/hyperlink" Target="https://inedo.com/proget" TargetMode="External"/><Relationship Id="rId2" Type="http://schemas.openxmlformats.org/officeDocument/2006/relationships/hyperlink" Target="https://codefresh.io/docs/docs/integrations/docker-registries/docker-hub" TargetMode="External"/><Relationship Id="rId16" Type="http://schemas.openxmlformats.org/officeDocument/2006/relationships/hyperlink" Target="https://github.com/uber/kraken" TargetMode="External"/><Relationship Id="rId1" Type="http://schemas.openxmlformats.org/officeDocument/2006/relationships/slideLayout" Target="../slideLayouts/slideLayout2.xml"/><Relationship Id="rId6" Type="http://schemas.openxmlformats.org/officeDocument/2006/relationships/hyperlink" Target="https://codefresh.io/docs/docs/integrations/docker-registries/amazon-ec2-container-registry" TargetMode="External"/><Relationship Id="rId11" Type="http://schemas.openxmlformats.org/officeDocument/2006/relationships/hyperlink" Target="https://www.sonatype.com/nexus-repository-sonatype" TargetMode="External"/><Relationship Id="rId5" Type="http://schemas.openxmlformats.org/officeDocument/2006/relationships/hyperlink" Target="https://codefresh.io/docs/docs/integrations/docker-registries/google-artifact-registry" TargetMode="External"/><Relationship Id="rId15" Type="http://schemas.openxmlformats.org/officeDocument/2006/relationships/hyperlink" Target="https://www.openshift.com/" TargetMode="External"/><Relationship Id="rId10" Type="http://schemas.openxmlformats.org/officeDocument/2006/relationships/hyperlink" Target="https://github.com/docker/distribution" TargetMode="External"/><Relationship Id="rId4" Type="http://schemas.openxmlformats.org/officeDocument/2006/relationships/hyperlink" Target="https://codefresh.io/docs/docs/integrations/docker-registries/google-container-registry" TargetMode="External"/><Relationship Id="rId9" Type="http://schemas.openxmlformats.org/officeDocument/2006/relationships/hyperlink" Target="https://codefresh.io/docs/docs/integrations/docker-registries/github-container-registry" TargetMode="External"/><Relationship Id="rId14" Type="http://schemas.openxmlformats.org/officeDocument/2006/relationships/hyperlink" Target="https://www.alibabacloud.com/product/container-registr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oby/moby"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3392-9E82-9FE1-B0A9-29EBF4DCE69C}"/>
              </a:ext>
            </a:extLst>
          </p:cNvPr>
          <p:cNvSpPr>
            <a:spLocks noGrp="1"/>
          </p:cNvSpPr>
          <p:nvPr>
            <p:ph type="ctrTitle"/>
          </p:nvPr>
        </p:nvSpPr>
        <p:spPr/>
        <p:txBody>
          <a:bodyPr>
            <a:normAutofit/>
          </a:bodyPr>
          <a:lstStyle/>
          <a:p>
            <a:r>
              <a:rPr lang="ru-RU" err="1">
                <a:latin typeface="Uni Sans-Trial SemiBold" panose="00000500000000000000" pitchFamily="50" charset="-52"/>
              </a:rPr>
              <a:t>Инфраструктурни</a:t>
            </a:r>
            <a:r>
              <a:rPr lang="ru-RU">
                <a:latin typeface="Uni Sans-Trial SemiBold" panose="00000500000000000000" pitchFamily="50" charset="-52"/>
              </a:rPr>
              <a:t> решения за </a:t>
            </a:r>
            <a:r>
              <a:rPr lang="ru-RU">
                <a:solidFill>
                  <a:srgbClr val="0066CC"/>
                </a:solidFill>
                <a:latin typeface="Uni Sans-Trial SemiBold" panose="00000500000000000000" pitchFamily="50" charset="-52"/>
              </a:rPr>
              <a:t>контейнеризация</a:t>
            </a:r>
            <a:endParaRPr lang="bg-BG">
              <a:solidFill>
                <a:srgbClr val="0066CC"/>
              </a:solidFill>
              <a:latin typeface="Uni Sans-Trial SemiBold" panose="00000500000000000000" pitchFamily="50" charset="-52"/>
            </a:endParaRPr>
          </a:p>
        </p:txBody>
      </p:sp>
      <p:sp>
        <p:nvSpPr>
          <p:cNvPr id="4" name="Footer Placeholder 3">
            <a:extLst>
              <a:ext uri="{FF2B5EF4-FFF2-40B4-BE49-F238E27FC236}">
                <a16:creationId xmlns:a16="http://schemas.microsoft.com/office/drawing/2014/main" id="{EC66EB16-8491-2A51-22F7-0E21141EE599}"/>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25632DB6-5382-CAF3-1CE6-A5DB87E1EA55}"/>
              </a:ext>
            </a:extLst>
          </p:cNvPr>
          <p:cNvSpPr>
            <a:spLocks noGrp="1"/>
          </p:cNvSpPr>
          <p:nvPr>
            <p:ph type="sldNum" sz="quarter" idx="12"/>
          </p:nvPr>
        </p:nvSpPr>
        <p:spPr/>
        <p:txBody>
          <a:bodyPr/>
          <a:lstStyle/>
          <a:p>
            <a:fld id="{FC516F5A-AF5A-416E-8BD9-6EDA21B451E3}" type="slidenum">
              <a:rPr lang="bg-BG" smtClean="0"/>
              <a:t>1</a:t>
            </a:fld>
            <a:endParaRPr lang="bg-BG"/>
          </a:p>
        </p:txBody>
      </p:sp>
    </p:spTree>
    <p:extLst>
      <p:ext uri="{BB962C8B-B14F-4D97-AF65-F5344CB8AC3E}">
        <p14:creationId xmlns:p14="http://schemas.microsoft.com/office/powerpoint/2010/main" val="1393251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69C4-C5C4-339B-A66E-45470704D291}"/>
              </a:ext>
            </a:extLst>
          </p:cNvPr>
          <p:cNvSpPr>
            <a:spLocks noGrp="1"/>
          </p:cNvSpPr>
          <p:nvPr>
            <p:ph type="title"/>
          </p:nvPr>
        </p:nvSpPr>
        <p:spPr/>
        <p:txBody>
          <a:bodyPr>
            <a:normAutofit fontScale="90000"/>
          </a:bodyPr>
          <a:lstStyle/>
          <a:p>
            <a:r>
              <a:rPr lang="en-US"/>
              <a:t>Docker registries</a:t>
            </a:r>
            <a:endParaRPr lang="bg-BG"/>
          </a:p>
        </p:txBody>
      </p:sp>
      <p:sp>
        <p:nvSpPr>
          <p:cNvPr id="3" name="Content Placeholder 2">
            <a:extLst>
              <a:ext uri="{FF2B5EF4-FFF2-40B4-BE49-F238E27FC236}">
                <a16:creationId xmlns:a16="http://schemas.microsoft.com/office/drawing/2014/main" id="{D996B45D-C4DA-AF52-B90D-DCBCFD17D8CD}"/>
              </a:ext>
            </a:extLst>
          </p:cNvPr>
          <p:cNvSpPr>
            <a:spLocks noGrp="1"/>
          </p:cNvSpPr>
          <p:nvPr>
            <p:ph idx="1"/>
          </p:nvPr>
        </p:nvSpPr>
        <p:spPr/>
        <p:txBody>
          <a:bodyPr numCol="2">
            <a:normAutofit/>
          </a:bodyPr>
          <a:lstStyle/>
          <a:p>
            <a:r>
              <a:rPr lang="en-US" sz="2400"/>
              <a:t>Stores Docker Images</a:t>
            </a:r>
          </a:p>
          <a:p>
            <a:pPr algn="l">
              <a:buFont typeface="Arial" panose="020B0604020202020204" pitchFamily="34" charset="0"/>
              <a:buChar char="•"/>
            </a:pPr>
            <a:r>
              <a:rPr lang="en-US" sz="2400"/>
              <a:t>Public registries:</a:t>
            </a:r>
          </a:p>
          <a:p>
            <a:pPr lvl="1"/>
            <a:r>
              <a:rPr lang="en-US" sz="1800" b="0" i="0" strike="noStrike">
                <a:solidFill>
                  <a:schemeClr val="accent2"/>
                </a:solidFill>
                <a:effectLst/>
                <a:latin typeface="-apple-system"/>
                <a:hlinkClick r:id="rId2">
                  <a:extLst>
                    <a:ext uri="{A12FA001-AC4F-418D-AE19-62706E023703}">
                      <ahyp:hlinkClr xmlns:ahyp="http://schemas.microsoft.com/office/drawing/2018/hyperlinkcolor" val="tx"/>
                    </a:ext>
                  </a:extLst>
                </a:hlinkClick>
              </a:rPr>
              <a:t>Docker Hub</a:t>
            </a:r>
            <a:endParaRPr lang="en-US" sz="1800" b="0" i="0">
              <a:solidFill>
                <a:schemeClr val="accent2"/>
              </a:solidFill>
              <a:effectLst/>
              <a:latin typeface="-apple-system"/>
            </a:endParaRPr>
          </a:p>
          <a:p>
            <a:pPr lvl="1"/>
            <a:r>
              <a:rPr lang="en-US" sz="1800" b="0" i="0" strike="noStrike">
                <a:solidFill>
                  <a:schemeClr val="tx2">
                    <a:lumMod val="75000"/>
                  </a:schemeClr>
                </a:solidFill>
                <a:effectLst/>
                <a:latin typeface="-apple-system"/>
                <a:hlinkClick r:id="rId3">
                  <a:extLst>
                    <a:ext uri="{A12FA001-AC4F-418D-AE19-62706E023703}">
                      <ahyp:hlinkClr xmlns:ahyp="http://schemas.microsoft.com/office/drawing/2018/hyperlinkcolor" val="tx"/>
                    </a:ext>
                  </a:extLst>
                </a:hlinkClick>
              </a:rPr>
              <a:t>Azure Container Registry</a:t>
            </a:r>
            <a:endParaRPr lang="en-US" sz="1800" b="0" i="0">
              <a:solidFill>
                <a:schemeClr val="tx2">
                  <a:lumMod val="75000"/>
                </a:schemeClr>
              </a:solidFill>
              <a:effectLst/>
              <a:latin typeface="-apple-system"/>
            </a:endParaRPr>
          </a:p>
          <a:p>
            <a:pPr lvl="1"/>
            <a:r>
              <a:rPr lang="en-US" sz="1800" b="0" i="0" strike="noStrike">
                <a:solidFill>
                  <a:schemeClr val="tx2">
                    <a:lumMod val="75000"/>
                  </a:schemeClr>
                </a:solidFill>
                <a:effectLst/>
                <a:latin typeface="-apple-system"/>
                <a:hlinkClick r:id="rId4">
                  <a:extLst>
                    <a:ext uri="{A12FA001-AC4F-418D-AE19-62706E023703}">
                      <ahyp:hlinkClr xmlns:ahyp="http://schemas.microsoft.com/office/drawing/2018/hyperlinkcolor" val="tx"/>
                    </a:ext>
                  </a:extLst>
                </a:hlinkClick>
              </a:rPr>
              <a:t>Google Container Registry</a:t>
            </a:r>
            <a:endParaRPr lang="en-US" sz="1800" b="0" i="0">
              <a:solidFill>
                <a:schemeClr val="tx2">
                  <a:lumMod val="75000"/>
                </a:schemeClr>
              </a:solidFill>
              <a:effectLst/>
              <a:latin typeface="-apple-system"/>
            </a:endParaRPr>
          </a:p>
          <a:p>
            <a:pPr lvl="1"/>
            <a:r>
              <a:rPr lang="en-US" sz="1800" b="0" i="0" strike="noStrike">
                <a:solidFill>
                  <a:schemeClr val="tx2">
                    <a:lumMod val="75000"/>
                  </a:schemeClr>
                </a:solidFill>
                <a:effectLst/>
                <a:latin typeface="-apple-system"/>
                <a:hlinkClick r:id="rId5">
                  <a:extLst>
                    <a:ext uri="{A12FA001-AC4F-418D-AE19-62706E023703}">
                      <ahyp:hlinkClr xmlns:ahyp="http://schemas.microsoft.com/office/drawing/2018/hyperlinkcolor" val="tx"/>
                    </a:ext>
                  </a:extLst>
                </a:hlinkClick>
              </a:rPr>
              <a:t>Google Artifact Registry</a:t>
            </a:r>
            <a:endParaRPr lang="en-US" sz="1800" b="0" i="0">
              <a:solidFill>
                <a:schemeClr val="tx2">
                  <a:lumMod val="75000"/>
                </a:schemeClr>
              </a:solidFill>
              <a:effectLst/>
              <a:latin typeface="-apple-system"/>
            </a:endParaRPr>
          </a:p>
          <a:p>
            <a:pPr lvl="1"/>
            <a:r>
              <a:rPr lang="en-US" sz="1800" b="0" i="0" strike="noStrike">
                <a:solidFill>
                  <a:schemeClr val="tx2">
                    <a:lumMod val="75000"/>
                  </a:schemeClr>
                </a:solidFill>
                <a:effectLst/>
                <a:latin typeface="-apple-system"/>
                <a:hlinkClick r:id="rId6">
                  <a:extLst>
                    <a:ext uri="{A12FA001-AC4F-418D-AE19-62706E023703}">
                      <ahyp:hlinkClr xmlns:ahyp="http://schemas.microsoft.com/office/drawing/2018/hyperlinkcolor" val="tx"/>
                    </a:ext>
                  </a:extLst>
                </a:hlinkClick>
              </a:rPr>
              <a:t>Amazon EC2 Container Registry</a:t>
            </a:r>
            <a:endParaRPr lang="en-US" sz="1800" b="0" i="0">
              <a:solidFill>
                <a:schemeClr val="tx2">
                  <a:lumMod val="75000"/>
                </a:schemeClr>
              </a:solidFill>
              <a:effectLst/>
              <a:latin typeface="-apple-system"/>
            </a:endParaRPr>
          </a:p>
          <a:p>
            <a:pPr lvl="1"/>
            <a:r>
              <a:rPr lang="en-US" sz="1800" b="0" i="0" strike="noStrike">
                <a:solidFill>
                  <a:schemeClr val="tx2">
                    <a:lumMod val="75000"/>
                  </a:schemeClr>
                </a:solidFill>
                <a:effectLst/>
                <a:latin typeface="-apple-system"/>
                <a:hlinkClick r:id="rId7">
                  <a:extLst>
                    <a:ext uri="{A12FA001-AC4F-418D-AE19-62706E023703}">
                      <ahyp:hlinkClr xmlns:ahyp="http://schemas.microsoft.com/office/drawing/2018/hyperlinkcolor" val="tx"/>
                    </a:ext>
                  </a:extLst>
                </a:hlinkClick>
              </a:rPr>
              <a:t>Bintray.io/Artifactory</a:t>
            </a:r>
            <a:endParaRPr lang="en-US" sz="1800" b="0" i="0">
              <a:solidFill>
                <a:schemeClr val="tx2">
                  <a:lumMod val="75000"/>
                </a:schemeClr>
              </a:solidFill>
              <a:effectLst/>
              <a:latin typeface="-apple-system"/>
            </a:endParaRPr>
          </a:p>
          <a:p>
            <a:pPr lvl="1"/>
            <a:r>
              <a:rPr lang="en-US" sz="1800" b="0" i="0" strike="noStrike">
                <a:solidFill>
                  <a:schemeClr val="tx2">
                    <a:lumMod val="75000"/>
                  </a:schemeClr>
                </a:solidFill>
                <a:effectLst/>
                <a:latin typeface="-apple-system"/>
                <a:hlinkClick r:id="rId8">
                  <a:extLst>
                    <a:ext uri="{A12FA001-AC4F-418D-AE19-62706E023703}">
                      <ahyp:hlinkClr xmlns:ahyp="http://schemas.microsoft.com/office/drawing/2018/hyperlinkcolor" val="tx"/>
                    </a:ext>
                  </a:extLst>
                </a:hlinkClick>
              </a:rPr>
              <a:t>Quay.io</a:t>
            </a:r>
            <a:endParaRPr lang="en-US" sz="1800" b="0" i="0">
              <a:solidFill>
                <a:schemeClr val="tx2">
                  <a:lumMod val="75000"/>
                </a:schemeClr>
              </a:solidFill>
              <a:effectLst/>
              <a:latin typeface="-apple-system"/>
            </a:endParaRPr>
          </a:p>
          <a:p>
            <a:pPr lvl="1"/>
            <a:r>
              <a:rPr lang="en-US" sz="1800" b="0" i="0" strike="noStrike" err="1">
                <a:solidFill>
                  <a:schemeClr val="tx2">
                    <a:lumMod val="75000"/>
                  </a:schemeClr>
                </a:solidFill>
                <a:effectLst/>
                <a:latin typeface="-apple-system"/>
                <a:hlinkClick r:id="rId9">
                  <a:extLst>
                    <a:ext uri="{A12FA001-AC4F-418D-AE19-62706E023703}">
                      <ahyp:hlinkClr xmlns:ahyp="http://schemas.microsoft.com/office/drawing/2018/hyperlinkcolor" val="tx"/>
                    </a:ext>
                  </a:extLst>
                </a:hlinkClick>
              </a:rPr>
              <a:t>Github</a:t>
            </a:r>
            <a:r>
              <a:rPr lang="en-US" sz="1800" b="0" i="0" strike="noStrike">
                <a:solidFill>
                  <a:schemeClr val="tx2">
                    <a:lumMod val="75000"/>
                  </a:schemeClr>
                </a:solidFill>
                <a:effectLst/>
                <a:latin typeface="-apple-system"/>
                <a:hlinkClick r:id="rId9">
                  <a:extLst>
                    <a:ext uri="{A12FA001-AC4F-418D-AE19-62706E023703}">
                      <ahyp:hlinkClr xmlns:ahyp="http://schemas.microsoft.com/office/drawing/2018/hyperlinkcolor" val="tx"/>
                    </a:ext>
                  </a:extLst>
                </a:hlinkClick>
              </a:rPr>
              <a:t> Container Registry</a:t>
            </a:r>
            <a:endParaRPr lang="en-US" sz="1800" b="0" i="0">
              <a:solidFill>
                <a:schemeClr val="tx2">
                  <a:lumMod val="75000"/>
                </a:schemeClr>
              </a:solidFill>
              <a:effectLst/>
              <a:latin typeface="-apple-system"/>
            </a:endParaRPr>
          </a:p>
          <a:p>
            <a:endParaRPr lang="en-US" sz="2400"/>
          </a:p>
          <a:p>
            <a:endParaRPr lang="en-US" sz="2400"/>
          </a:p>
          <a:p>
            <a:pPr marL="0" indent="0">
              <a:buNone/>
            </a:pPr>
            <a:endParaRPr lang="en-US" sz="2400"/>
          </a:p>
          <a:p>
            <a:r>
              <a:rPr lang="en-US" sz="2400"/>
              <a:t>Self-hosted registries are:, </a:t>
            </a:r>
          </a:p>
          <a:p>
            <a:pPr lvl="1"/>
            <a:r>
              <a:rPr lang="en-US" sz="1800" b="0" i="0">
                <a:solidFill>
                  <a:srgbClr val="03363D"/>
                </a:solidFill>
                <a:effectLst/>
                <a:latin typeface="-apple-system"/>
              </a:rPr>
              <a:t>The </a:t>
            </a:r>
            <a:r>
              <a:rPr lang="en-US" sz="1800" b="0" i="0" u="none" strike="noStrike">
                <a:solidFill>
                  <a:schemeClr val="accent2"/>
                </a:solidFill>
                <a:effectLst/>
                <a:latin typeface="-apple-system"/>
                <a:hlinkClick r:id="rId10">
                  <a:extLst>
                    <a:ext uri="{A12FA001-AC4F-418D-AE19-62706E023703}">
                      <ahyp:hlinkClr xmlns:ahyp="http://schemas.microsoft.com/office/drawing/2018/hyperlinkcolor" val="tx"/>
                    </a:ext>
                  </a:extLst>
                </a:hlinkClick>
              </a:rPr>
              <a:t>official registry</a:t>
            </a:r>
            <a:r>
              <a:rPr lang="en-US" sz="1800" b="0" i="0">
                <a:solidFill>
                  <a:schemeClr val="accent2"/>
                </a:solidFill>
                <a:effectLst/>
                <a:latin typeface="-apple-system"/>
              </a:rPr>
              <a:t> </a:t>
            </a:r>
            <a:r>
              <a:rPr lang="en-US" sz="1800" b="0" i="0">
                <a:solidFill>
                  <a:srgbClr val="03363D"/>
                </a:solidFill>
                <a:effectLst/>
                <a:latin typeface="-apple-system"/>
              </a:rPr>
              <a:t>by Docker</a:t>
            </a:r>
          </a:p>
          <a:p>
            <a:pPr lvl="1"/>
            <a:r>
              <a:rPr lang="en-US" sz="1800" b="0" i="0" u="none" strike="noStrike">
                <a:solidFill>
                  <a:schemeClr val="tx2">
                    <a:lumMod val="50000"/>
                  </a:schemeClr>
                </a:solidFill>
                <a:effectLst/>
                <a:latin typeface="-apple-system"/>
                <a:hlinkClick r:id="rId11">
                  <a:extLst>
                    <a:ext uri="{A12FA001-AC4F-418D-AE19-62706E023703}">
                      <ahyp:hlinkClr xmlns:ahyp="http://schemas.microsoft.com/office/drawing/2018/hyperlinkcolor" val="tx"/>
                    </a:ext>
                  </a:extLst>
                </a:hlinkClick>
              </a:rPr>
              <a:t>Nexus</a:t>
            </a:r>
            <a:r>
              <a:rPr lang="en-US" sz="1800" b="0" i="0">
                <a:solidFill>
                  <a:schemeClr val="tx2">
                    <a:lumMod val="50000"/>
                  </a:schemeClr>
                </a:solidFill>
                <a:effectLst/>
                <a:latin typeface="-apple-system"/>
              </a:rPr>
              <a:t> </a:t>
            </a:r>
            <a:r>
              <a:rPr lang="en-US" sz="1800" b="0" i="0">
                <a:solidFill>
                  <a:srgbClr val="03363D"/>
                </a:solidFill>
                <a:effectLst/>
                <a:latin typeface="-apple-system"/>
              </a:rPr>
              <a:t>by </a:t>
            </a:r>
            <a:r>
              <a:rPr lang="en-US" sz="1800" b="0" i="0" err="1">
                <a:solidFill>
                  <a:srgbClr val="03363D"/>
                </a:solidFill>
                <a:effectLst/>
                <a:latin typeface="-apple-system"/>
              </a:rPr>
              <a:t>Sonatype</a:t>
            </a:r>
            <a:endParaRPr lang="en-US" sz="1800" b="0" i="0">
              <a:solidFill>
                <a:srgbClr val="03363D"/>
              </a:solidFill>
              <a:effectLst/>
              <a:latin typeface="-apple-system"/>
            </a:endParaRPr>
          </a:p>
          <a:p>
            <a:pPr lvl="1"/>
            <a:r>
              <a:rPr lang="en-US" sz="1800" b="0" i="0" u="none" strike="noStrike">
                <a:solidFill>
                  <a:schemeClr val="tx2">
                    <a:lumMod val="50000"/>
                  </a:schemeClr>
                </a:solidFill>
                <a:effectLst/>
                <a:latin typeface="-apple-system"/>
                <a:hlinkClick r:id="rId12">
                  <a:extLst>
                    <a:ext uri="{A12FA001-AC4F-418D-AE19-62706E023703}">
                      <ahyp:hlinkClr xmlns:ahyp="http://schemas.microsoft.com/office/drawing/2018/hyperlinkcolor" val="tx"/>
                    </a:ext>
                  </a:extLst>
                </a:hlinkClick>
              </a:rPr>
              <a:t>Harbor</a:t>
            </a:r>
            <a:r>
              <a:rPr lang="en-US" sz="1800" b="0" i="0">
                <a:solidFill>
                  <a:srgbClr val="03363D"/>
                </a:solidFill>
                <a:effectLst/>
                <a:latin typeface="-apple-system"/>
              </a:rPr>
              <a:t> by VMware</a:t>
            </a:r>
          </a:p>
          <a:p>
            <a:pPr lvl="1"/>
            <a:r>
              <a:rPr lang="en-US" sz="1800" b="0" i="0" u="none" strike="noStrike">
                <a:solidFill>
                  <a:schemeClr val="tx2">
                    <a:lumMod val="50000"/>
                  </a:schemeClr>
                </a:solidFill>
                <a:effectLst/>
                <a:latin typeface="-apple-system"/>
                <a:hlinkClick r:id="rId13">
                  <a:extLst>
                    <a:ext uri="{A12FA001-AC4F-418D-AE19-62706E023703}">
                      <ahyp:hlinkClr xmlns:ahyp="http://schemas.microsoft.com/office/drawing/2018/hyperlinkcolor" val="tx"/>
                    </a:ext>
                  </a:extLst>
                </a:hlinkClick>
              </a:rPr>
              <a:t>Portus</a:t>
            </a:r>
            <a:r>
              <a:rPr lang="en-US" sz="1800" b="0" i="0">
                <a:solidFill>
                  <a:srgbClr val="03363D"/>
                </a:solidFill>
                <a:effectLst/>
                <a:latin typeface="-apple-system"/>
              </a:rPr>
              <a:t> by </a:t>
            </a:r>
            <a:r>
              <a:rPr lang="en-US" sz="1800" b="0" i="0" err="1">
                <a:solidFill>
                  <a:srgbClr val="03363D"/>
                </a:solidFill>
                <a:effectLst/>
                <a:latin typeface="-apple-system"/>
              </a:rPr>
              <a:t>Suse</a:t>
            </a:r>
            <a:endParaRPr lang="en-US" sz="1800" b="0" i="0">
              <a:solidFill>
                <a:srgbClr val="03363D"/>
              </a:solidFill>
              <a:effectLst/>
              <a:latin typeface="-apple-system"/>
            </a:endParaRPr>
          </a:p>
          <a:p>
            <a:pPr lvl="1"/>
            <a:r>
              <a:rPr lang="en-US" sz="1800" b="0" i="0" u="none" strike="noStrike">
                <a:solidFill>
                  <a:schemeClr val="tx2">
                    <a:lumMod val="50000"/>
                  </a:schemeClr>
                </a:solidFill>
                <a:effectLst/>
                <a:latin typeface="-apple-system"/>
                <a:hlinkClick r:id="rId14">
                  <a:extLst>
                    <a:ext uri="{A12FA001-AC4F-418D-AE19-62706E023703}">
                      <ahyp:hlinkClr xmlns:ahyp="http://schemas.microsoft.com/office/drawing/2018/hyperlinkcolor" val="tx"/>
                    </a:ext>
                  </a:extLst>
                </a:hlinkClick>
              </a:rPr>
              <a:t>Container Registry</a:t>
            </a:r>
            <a:r>
              <a:rPr lang="en-US" sz="1800" b="0" i="0">
                <a:solidFill>
                  <a:schemeClr val="tx2">
                    <a:lumMod val="50000"/>
                  </a:schemeClr>
                </a:solidFill>
                <a:effectLst/>
                <a:latin typeface="-apple-system"/>
              </a:rPr>
              <a:t> </a:t>
            </a:r>
            <a:r>
              <a:rPr lang="en-US" sz="1800" b="0" i="0">
                <a:solidFill>
                  <a:srgbClr val="03363D"/>
                </a:solidFill>
                <a:effectLst/>
                <a:latin typeface="-apple-system"/>
              </a:rPr>
              <a:t>by Alibaba</a:t>
            </a:r>
          </a:p>
          <a:p>
            <a:pPr lvl="1"/>
            <a:r>
              <a:rPr lang="en-US" sz="1800" b="0" i="0" u="none" strike="noStrike" err="1">
                <a:solidFill>
                  <a:schemeClr val="tx2">
                    <a:lumMod val="50000"/>
                  </a:schemeClr>
                </a:solidFill>
                <a:effectLst/>
                <a:latin typeface="-apple-system"/>
                <a:hlinkClick r:id="rId15">
                  <a:extLst>
                    <a:ext uri="{A12FA001-AC4F-418D-AE19-62706E023703}">
                      <ahyp:hlinkClr xmlns:ahyp="http://schemas.microsoft.com/office/drawing/2018/hyperlinkcolor" val="tx"/>
                    </a:ext>
                  </a:extLst>
                </a:hlinkClick>
              </a:rPr>
              <a:t>Openshift</a:t>
            </a:r>
            <a:r>
              <a:rPr lang="en-US" sz="1800" b="0" i="0" u="none" strike="noStrike">
                <a:solidFill>
                  <a:schemeClr val="tx2">
                    <a:lumMod val="50000"/>
                  </a:schemeClr>
                </a:solidFill>
                <a:effectLst/>
                <a:latin typeface="-apple-system"/>
                <a:hlinkClick r:id="rId15">
                  <a:extLst>
                    <a:ext uri="{A12FA001-AC4F-418D-AE19-62706E023703}">
                      <ahyp:hlinkClr xmlns:ahyp="http://schemas.microsoft.com/office/drawing/2018/hyperlinkcolor" val="tx"/>
                    </a:ext>
                  </a:extLst>
                </a:hlinkClick>
              </a:rPr>
              <a:t> registry</a:t>
            </a:r>
            <a:r>
              <a:rPr lang="en-US" sz="1800" b="0" i="0">
                <a:solidFill>
                  <a:schemeClr val="tx2">
                    <a:lumMod val="50000"/>
                  </a:schemeClr>
                </a:solidFill>
                <a:effectLst/>
                <a:latin typeface="-apple-system"/>
              </a:rPr>
              <a:t> </a:t>
            </a:r>
            <a:r>
              <a:rPr lang="en-US" sz="1800" b="0" i="0">
                <a:solidFill>
                  <a:srgbClr val="03363D"/>
                </a:solidFill>
                <a:effectLst/>
                <a:latin typeface="-apple-system"/>
              </a:rPr>
              <a:t>by RedHat</a:t>
            </a:r>
          </a:p>
          <a:p>
            <a:pPr lvl="1"/>
            <a:r>
              <a:rPr lang="en-US" sz="1800" b="0" i="0" u="none" strike="noStrike">
                <a:solidFill>
                  <a:schemeClr val="tx2">
                    <a:lumMod val="50000"/>
                  </a:schemeClr>
                </a:solidFill>
                <a:effectLst/>
                <a:latin typeface="-apple-system"/>
                <a:hlinkClick r:id="rId16">
                  <a:extLst>
                    <a:ext uri="{A12FA001-AC4F-418D-AE19-62706E023703}">
                      <ahyp:hlinkClr xmlns:ahyp="http://schemas.microsoft.com/office/drawing/2018/hyperlinkcolor" val="tx"/>
                    </a:ext>
                  </a:extLst>
                </a:hlinkClick>
              </a:rPr>
              <a:t>Kraken</a:t>
            </a:r>
            <a:r>
              <a:rPr lang="en-US" sz="1800" b="0" i="0">
                <a:solidFill>
                  <a:srgbClr val="03363D"/>
                </a:solidFill>
                <a:effectLst/>
                <a:latin typeface="-apple-system"/>
              </a:rPr>
              <a:t> by Uber</a:t>
            </a:r>
          </a:p>
          <a:p>
            <a:pPr lvl="1"/>
            <a:r>
              <a:rPr lang="en-US" sz="1800" b="0" i="0" u="none" strike="noStrike" err="1">
                <a:solidFill>
                  <a:schemeClr val="tx2">
                    <a:lumMod val="50000"/>
                  </a:schemeClr>
                </a:solidFill>
                <a:effectLst/>
                <a:latin typeface="-apple-system"/>
                <a:hlinkClick r:id="rId17">
                  <a:extLst>
                    <a:ext uri="{A12FA001-AC4F-418D-AE19-62706E023703}">
                      <ahyp:hlinkClr xmlns:ahyp="http://schemas.microsoft.com/office/drawing/2018/hyperlinkcolor" val="tx"/>
                    </a:ext>
                  </a:extLst>
                </a:hlinkClick>
              </a:rPr>
              <a:t>Proget</a:t>
            </a:r>
            <a:r>
              <a:rPr lang="en-US" sz="1800" b="0" i="0">
                <a:solidFill>
                  <a:schemeClr val="tx2">
                    <a:lumMod val="50000"/>
                  </a:schemeClr>
                </a:solidFill>
                <a:effectLst/>
                <a:latin typeface="-apple-system"/>
              </a:rPr>
              <a:t> </a:t>
            </a:r>
            <a:r>
              <a:rPr lang="en-US" sz="1800" b="0" i="0">
                <a:solidFill>
                  <a:srgbClr val="03363D"/>
                </a:solidFill>
                <a:effectLst/>
                <a:latin typeface="-apple-system"/>
              </a:rPr>
              <a:t>by </a:t>
            </a:r>
            <a:r>
              <a:rPr lang="en-US" sz="1800" b="0" i="0" err="1">
                <a:solidFill>
                  <a:srgbClr val="03363D"/>
                </a:solidFill>
                <a:effectLst/>
                <a:latin typeface="-apple-system"/>
              </a:rPr>
              <a:t>Inedo</a:t>
            </a:r>
            <a:endParaRPr lang="en-US" sz="1800" b="0" i="0">
              <a:solidFill>
                <a:srgbClr val="03363D"/>
              </a:solidFill>
              <a:effectLst/>
              <a:latin typeface="-apple-system"/>
            </a:endParaRPr>
          </a:p>
          <a:p>
            <a:pPr lvl="1"/>
            <a:endParaRPr lang="bg-BG"/>
          </a:p>
        </p:txBody>
      </p:sp>
      <p:sp>
        <p:nvSpPr>
          <p:cNvPr id="4" name="Footer Placeholder 3">
            <a:extLst>
              <a:ext uri="{FF2B5EF4-FFF2-40B4-BE49-F238E27FC236}">
                <a16:creationId xmlns:a16="http://schemas.microsoft.com/office/drawing/2014/main" id="{2B0397F6-56BD-E607-51E7-EA032483F87C}"/>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395D3949-D4C2-AC7B-A678-A71152EFBF1F}"/>
              </a:ext>
            </a:extLst>
          </p:cNvPr>
          <p:cNvSpPr>
            <a:spLocks noGrp="1"/>
          </p:cNvSpPr>
          <p:nvPr>
            <p:ph type="sldNum" sz="quarter" idx="12"/>
          </p:nvPr>
        </p:nvSpPr>
        <p:spPr/>
        <p:txBody>
          <a:bodyPr/>
          <a:lstStyle/>
          <a:p>
            <a:fld id="{FC516F5A-AF5A-416E-8BD9-6EDA21B451E3}" type="slidenum">
              <a:rPr lang="bg-BG" smtClean="0"/>
              <a:t>10</a:t>
            </a:fld>
            <a:endParaRPr lang="bg-BG"/>
          </a:p>
        </p:txBody>
      </p:sp>
    </p:spTree>
    <p:extLst>
      <p:ext uri="{BB962C8B-B14F-4D97-AF65-F5344CB8AC3E}">
        <p14:creationId xmlns:p14="http://schemas.microsoft.com/office/powerpoint/2010/main" val="909620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E66A1-C6F5-1DE6-CE99-23A5CCA7FE37}"/>
              </a:ext>
            </a:extLst>
          </p:cNvPr>
          <p:cNvSpPr>
            <a:spLocks noGrp="1"/>
          </p:cNvSpPr>
          <p:nvPr>
            <p:ph type="title"/>
          </p:nvPr>
        </p:nvSpPr>
        <p:spPr/>
        <p:txBody>
          <a:bodyPr>
            <a:normAutofit fontScale="90000"/>
          </a:bodyPr>
          <a:lstStyle/>
          <a:p>
            <a:r>
              <a:rPr lang="en-US"/>
              <a:t>Docker objects:</a:t>
            </a:r>
            <a:endParaRPr lang="bg-BG"/>
          </a:p>
        </p:txBody>
      </p:sp>
      <p:sp>
        <p:nvSpPr>
          <p:cNvPr id="3" name="Content Placeholder 2">
            <a:extLst>
              <a:ext uri="{FF2B5EF4-FFF2-40B4-BE49-F238E27FC236}">
                <a16:creationId xmlns:a16="http://schemas.microsoft.com/office/drawing/2014/main" id="{D8FD6FFE-DCED-96CA-FEF2-C5F2A9FE84D6}"/>
              </a:ext>
            </a:extLst>
          </p:cNvPr>
          <p:cNvSpPr>
            <a:spLocks noGrp="1"/>
          </p:cNvSpPr>
          <p:nvPr>
            <p:ph idx="1"/>
          </p:nvPr>
        </p:nvSpPr>
        <p:spPr>
          <a:xfrm>
            <a:off x="838200" y="1530626"/>
            <a:ext cx="10515600" cy="4646337"/>
          </a:xfrm>
        </p:spPr>
        <p:txBody>
          <a:bodyPr>
            <a:normAutofit/>
          </a:bodyPr>
          <a:lstStyle/>
          <a:p>
            <a:pPr marL="0" indent="0">
              <a:buNone/>
            </a:pPr>
            <a:r>
              <a:rPr lang="en-US"/>
              <a:t>Images:</a:t>
            </a:r>
          </a:p>
          <a:p>
            <a:pPr lvl="1"/>
            <a:r>
              <a:rPr lang="en-US"/>
              <a:t>Red-Only template with instructions for creating a Docker container.</a:t>
            </a:r>
          </a:p>
          <a:p>
            <a:pPr lvl="1"/>
            <a:r>
              <a:rPr lang="en-US"/>
              <a:t>Image is based on another image.</a:t>
            </a:r>
          </a:p>
          <a:p>
            <a:pPr lvl="1"/>
            <a:r>
              <a:rPr lang="en-US"/>
              <a:t>Create your own images.</a:t>
            </a:r>
          </a:p>
          <a:p>
            <a:pPr lvl="1"/>
            <a:r>
              <a:rPr lang="en-US"/>
              <a:t>Use a </a:t>
            </a:r>
            <a:r>
              <a:rPr lang="en-US" err="1"/>
              <a:t>Dockerfile</a:t>
            </a:r>
            <a:r>
              <a:rPr lang="en-US"/>
              <a:t> to build images.</a:t>
            </a:r>
          </a:p>
          <a:p>
            <a:pPr lvl="1"/>
            <a:r>
              <a:rPr lang="en-US"/>
              <a:t>Can be create form container current state</a:t>
            </a:r>
          </a:p>
          <a:p>
            <a:pPr marL="0" indent="0">
              <a:buNone/>
            </a:pPr>
            <a:r>
              <a:rPr lang="en-US"/>
              <a:t>Containers</a:t>
            </a:r>
          </a:p>
          <a:p>
            <a:pPr lvl="1"/>
            <a:r>
              <a:rPr lang="en-US"/>
              <a:t>Isolated from other containers and the host machine</a:t>
            </a:r>
          </a:p>
          <a:p>
            <a:pPr lvl="1"/>
            <a:r>
              <a:rPr lang="en-US"/>
              <a:t>Runnable instance of an image</a:t>
            </a:r>
          </a:p>
          <a:p>
            <a:pPr lvl="1"/>
            <a:r>
              <a:rPr lang="en-US"/>
              <a:t>Connect a container to a networks</a:t>
            </a:r>
          </a:p>
        </p:txBody>
      </p:sp>
      <p:sp>
        <p:nvSpPr>
          <p:cNvPr id="4" name="Footer Placeholder 3">
            <a:extLst>
              <a:ext uri="{FF2B5EF4-FFF2-40B4-BE49-F238E27FC236}">
                <a16:creationId xmlns:a16="http://schemas.microsoft.com/office/drawing/2014/main" id="{E8CD62E0-D39E-3F02-0B06-427B75257A2E}"/>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824D4B29-5E91-C4DF-040A-E30ECC233343}"/>
              </a:ext>
            </a:extLst>
          </p:cNvPr>
          <p:cNvSpPr>
            <a:spLocks noGrp="1"/>
          </p:cNvSpPr>
          <p:nvPr>
            <p:ph type="sldNum" sz="quarter" idx="12"/>
          </p:nvPr>
        </p:nvSpPr>
        <p:spPr/>
        <p:txBody>
          <a:bodyPr/>
          <a:lstStyle/>
          <a:p>
            <a:fld id="{FC516F5A-AF5A-416E-8BD9-6EDA21B451E3}" type="slidenum">
              <a:rPr lang="bg-BG" smtClean="0"/>
              <a:t>11</a:t>
            </a:fld>
            <a:endParaRPr lang="bg-BG"/>
          </a:p>
        </p:txBody>
      </p:sp>
    </p:spTree>
    <p:extLst>
      <p:ext uri="{BB962C8B-B14F-4D97-AF65-F5344CB8AC3E}">
        <p14:creationId xmlns:p14="http://schemas.microsoft.com/office/powerpoint/2010/main" val="1113467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881A1-2243-7453-FFCF-2EB7FF10F19A}"/>
              </a:ext>
            </a:extLst>
          </p:cNvPr>
          <p:cNvSpPr>
            <a:spLocks noGrp="1"/>
          </p:cNvSpPr>
          <p:nvPr>
            <p:ph type="title"/>
          </p:nvPr>
        </p:nvSpPr>
        <p:spPr/>
        <p:txBody>
          <a:bodyPr>
            <a:normAutofit fontScale="90000"/>
          </a:bodyPr>
          <a:lstStyle/>
          <a:p>
            <a:r>
              <a:rPr lang="en-US" dirty="0"/>
              <a:t>Install Docker - Demo</a:t>
            </a:r>
            <a:endParaRPr lang="bg-BG" dirty="0"/>
          </a:p>
        </p:txBody>
      </p:sp>
      <p:sp>
        <p:nvSpPr>
          <p:cNvPr id="3" name="Content Placeholder 2">
            <a:extLst>
              <a:ext uri="{FF2B5EF4-FFF2-40B4-BE49-F238E27FC236}">
                <a16:creationId xmlns:a16="http://schemas.microsoft.com/office/drawing/2014/main" id="{6E87F37F-D26F-0621-B753-03B3390D55C2}"/>
              </a:ext>
            </a:extLst>
          </p:cNvPr>
          <p:cNvSpPr>
            <a:spLocks noGrp="1"/>
          </p:cNvSpPr>
          <p:nvPr>
            <p:ph idx="1"/>
          </p:nvPr>
        </p:nvSpPr>
        <p:spPr/>
        <p:txBody>
          <a:bodyPr/>
          <a:lstStyle/>
          <a:p>
            <a:endParaRPr lang="bg-BG" dirty="0"/>
          </a:p>
        </p:txBody>
      </p:sp>
      <p:sp>
        <p:nvSpPr>
          <p:cNvPr id="4" name="Footer Placeholder 3">
            <a:extLst>
              <a:ext uri="{FF2B5EF4-FFF2-40B4-BE49-F238E27FC236}">
                <a16:creationId xmlns:a16="http://schemas.microsoft.com/office/drawing/2014/main" id="{DB8D9C39-D185-5C6E-1F53-4AB75AFA9AEC}"/>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AC3DE37B-F6ED-B991-B833-35D570ACCCBA}"/>
              </a:ext>
            </a:extLst>
          </p:cNvPr>
          <p:cNvSpPr>
            <a:spLocks noGrp="1"/>
          </p:cNvSpPr>
          <p:nvPr>
            <p:ph type="sldNum" sz="quarter" idx="12"/>
          </p:nvPr>
        </p:nvSpPr>
        <p:spPr/>
        <p:txBody>
          <a:bodyPr/>
          <a:lstStyle/>
          <a:p>
            <a:fld id="{FC516F5A-AF5A-416E-8BD9-6EDA21B451E3}" type="slidenum">
              <a:rPr lang="bg-BG" smtClean="0"/>
              <a:t>12</a:t>
            </a:fld>
            <a:endParaRPr lang="bg-BG"/>
          </a:p>
        </p:txBody>
      </p:sp>
    </p:spTree>
    <p:extLst>
      <p:ext uri="{BB962C8B-B14F-4D97-AF65-F5344CB8AC3E}">
        <p14:creationId xmlns:p14="http://schemas.microsoft.com/office/powerpoint/2010/main" val="1374231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BB82-B4AB-E4A4-D0A2-F8AD838E890D}"/>
              </a:ext>
            </a:extLst>
          </p:cNvPr>
          <p:cNvSpPr>
            <a:spLocks noGrp="1"/>
          </p:cNvSpPr>
          <p:nvPr>
            <p:ph type="title"/>
          </p:nvPr>
        </p:nvSpPr>
        <p:spPr/>
        <p:txBody>
          <a:bodyPr>
            <a:normAutofit fontScale="90000"/>
          </a:bodyPr>
          <a:lstStyle/>
          <a:p>
            <a:r>
              <a:rPr lang="en-US"/>
              <a:t>Container Terminology</a:t>
            </a:r>
            <a:endParaRPr lang="bg-BG"/>
          </a:p>
        </p:txBody>
      </p:sp>
      <p:sp>
        <p:nvSpPr>
          <p:cNvPr id="3" name="Content Placeholder 2">
            <a:extLst>
              <a:ext uri="{FF2B5EF4-FFF2-40B4-BE49-F238E27FC236}">
                <a16:creationId xmlns:a16="http://schemas.microsoft.com/office/drawing/2014/main" id="{A0E3AFBB-9EED-EFC9-99BD-C34C51499823}"/>
              </a:ext>
            </a:extLst>
          </p:cNvPr>
          <p:cNvSpPr>
            <a:spLocks noGrp="1"/>
          </p:cNvSpPr>
          <p:nvPr>
            <p:ph idx="1"/>
          </p:nvPr>
        </p:nvSpPr>
        <p:spPr>
          <a:xfrm>
            <a:off x="838200" y="1252330"/>
            <a:ext cx="10515600" cy="4924633"/>
          </a:xfrm>
        </p:spPr>
        <p:txBody>
          <a:bodyPr>
            <a:normAutofit/>
          </a:bodyPr>
          <a:lstStyle/>
          <a:p>
            <a:r>
              <a:rPr lang="en-US" sz="1600" b="1"/>
              <a:t>Container</a:t>
            </a:r>
            <a:r>
              <a:rPr lang="en-US" sz="1600"/>
              <a:t>: In Linux, containers are an operating system virtualization technology used to package applications and their dependencies and run them in isolated environments.</a:t>
            </a:r>
          </a:p>
          <a:p>
            <a:r>
              <a:rPr lang="en-US" sz="1600" b="1"/>
              <a:t>Container Image</a:t>
            </a:r>
            <a:r>
              <a:rPr lang="en-US" sz="1600"/>
              <a:t>: Container images are static files that define the filesystem and behavior of specific container configurations. Container images are used as a template to create containers.</a:t>
            </a:r>
          </a:p>
          <a:p>
            <a:r>
              <a:rPr lang="en-US" sz="1600" b="1"/>
              <a:t>Container Orchestration</a:t>
            </a:r>
            <a:r>
              <a:rPr lang="en-US" sz="1600"/>
              <a:t>: Container orchestration is a term used to describe the processes and tooling required to manage fleets of containers across multiple hosts. Container orchestration typically controls scaling, fault tolerance, resource allocation, and scheduling using a container platform.</a:t>
            </a:r>
          </a:p>
          <a:p>
            <a:r>
              <a:rPr lang="en-US" sz="1600" b="1"/>
              <a:t>Container Runtime</a:t>
            </a:r>
            <a:r>
              <a:rPr lang="en-US" sz="1600"/>
              <a:t>: A container runtime is the component that actually runs and manages containers on a host. The minimum requirement is usually to be able to provision a container from a given image, but many runtimes bundle other functionality like process management, monitoring, and image management. Docker includes a container runtime within it’s docker command, but there are many other alternatives available for different use cases.</a:t>
            </a:r>
          </a:p>
          <a:p>
            <a:r>
              <a:rPr lang="en-US" sz="1600" b="1"/>
              <a:t>Docke</a:t>
            </a:r>
            <a:r>
              <a:rPr lang="en-US" sz="1600"/>
              <a:t>r: Docker was the first technology to successfully popularize the idea Linux containers. Among others, Docker’s ecosystem of tools includes docker, a container runtime with extensive container and image management features, docker-compose, a system for defining and running multi-container applications, and Docker Hub, a container image registry.</a:t>
            </a:r>
          </a:p>
          <a:p>
            <a:r>
              <a:rPr lang="en-US" sz="1600" b="1" err="1"/>
              <a:t>Dockerfile</a:t>
            </a:r>
            <a:r>
              <a:rPr lang="en-US" sz="1600"/>
              <a:t>: A </a:t>
            </a:r>
            <a:r>
              <a:rPr lang="en-US" sz="1600" err="1"/>
              <a:t>Dockerfile</a:t>
            </a:r>
            <a:r>
              <a:rPr lang="en-US" sz="1600"/>
              <a:t> is a text file describing how to build a container image. It defines the base image, the commands to run within the system, and way that the runtime should start and manage the processes within the container. While not the only option, </a:t>
            </a:r>
            <a:r>
              <a:rPr lang="en-US" sz="1600" err="1"/>
              <a:t>Dockerfiles</a:t>
            </a:r>
            <a:r>
              <a:rPr lang="en-US" sz="1600"/>
              <a:t> are the most common format for defining container images, even when not using Docker’s image building functionality.</a:t>
            </a:r>
          </a:p>
        </p:txBody>
      </p:sp>
      <p:sp>
        <p:nvSpPr>
          <p:cNvPr id="4" name="Footer Placeholder 3">
            <a:extLst>
              <a:ext uri="{FF2B5EF4-FFF2-40B4-BE49-F238E27FC236}">
                <a16:creationId xmlns:a16="http://schemas.microsoft.com/office/drawing/2014/main" id="{2F5F954D-55FC-F091-8FBB-43CAF4B50684}"/>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4DFB67F9-CE1B-97F4-94D5-2AD5E0F57865}"/>
              </a:ext>
            </a:extLst>
          </p:cNvPr>
          <p:cNvSpPr>
            <a:spLocks noGrp="1"/>
          </p:cNvSpPr>
          <p:nvPr>
            <p:ph type="sldNum" sz="quarter" idx="12"/>
          </p:nvPr>
        </p:nvSpPr>
        <p:spPr/>
        <p:txBody>
          <a:bodyPr/>
          <a:lstStyle/>
          <a:p>
            <a:fld id="{FC516F5A-AF5A-416E-8BD9-6EDA21B451E3}" type="slidenum">
              <a:rPr lang="bg-BG" smtClean="0"/>
              <a:t>13</a:t>
            </a:fld>
            <a:endParaRPr lang="bg-BG"/>
          </a:p>
        </p:txBody>
      </p:sp>
    </p:spTree>
    <p:extLst>
      <p:ext uri="{BB962C8B-B14F-4D97-AF65-F5344CB8AC3E}">
        <p14:creationId xmlns:p14="http://schemas.microsoft.com/office/powerpoint/2010/main" val="1659786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AE87-5EA1-21A9-377E-874784CA470C}"/>
              </a:ext>
            </a:extLst>
          </p:cNvPr>
          <p:cNvSpPr>
            <a:spLocks noGrp="1"/>
          </p:cNvSpPr>
          <p:nvPr>
            <p:ph type="title"/>
          </p:nvPr>
        </p:nvSpPr>
        <p:spPr/>
        <p:txBody>
          <a:bodyPr>
            <a:normAutofit fontScale="90000"/>
          </a:bodyPr>
          <a:lstStyle/>
          <a:p>
            <a:r>
              <a:rPr lang="en-US"/>
              <a:t>Container Terminology</a:t>
            </a:r>
            <a:endParaRPr lang="bg-BG"/>
          </a:p>
        </p:txBody>
      </p:sp>
      <p:sp>
        <p:nvSpPr>
          <p:cNvPr id="3" name="Content Placeholder 2">
            <a:extLst>
              <a:ext uri="{FF2B5EF4-FFF2-40B4-BE49-F238E27FC236}">
                <a16:creationId xmlns:a16="http://schemas.microsoft.com/office/drawing/2014/main" id="{61E82AEC-6DD0-C89D-EE91-0F4C70C47895}"/>
              </a:ext>
            </a:extLst>
          </p:cNvPr>
          <p:cNvSpPr>
            <a:spLocks noGrp="1"/>
          </p:cNvSpPr>
          <p:nvPr>
            <p:ph idx="1"/>
          </p:nvPr>
        </p:nvSpPr>
        <p:spPr/>
        <p:txBody>
          <a:bodyPr>
            <a:normAutofit fontScale="70000" lnSpcReduction="20000"/>
          </a:bodyPr>
          <a:lstStyle/>
          <a:p>
            <a:r>
              <a:rPr lang="en-US" b="1"/>
              <a:t>Linux </a:t>
            </a:r>
            <a:r>
              <a:rPr lang="en-US" b="1" err="1"/>
              <a:t>cgroups</a:t>
            </a:r>
            <a:r>
              <a:rPr lang="en-US"/>
              <a:t>: Linux </a:t>
            </a:r>
            <a:r>
              <a:rPr lang="en-US" err="1"/>
              <a:t>cgroups</a:t>
            </a:r>
            <a:r>
              <a:rPr lang="en-US"/>
              <a:t>, or control groups, are a kernel feature that bundles processes together and determines their access to resources. Containers in Linux are implemented using </a:t>
            </a:r>
            <a:r>
              <a:rPr lang="en-US" err="1"/>
              <a:t>cgroups</a:t>
            </a:r>
            <a:r>
              <a:rPr lang="en-US"/>
              <a:t> in order to manage resources and separate processes.</a:t>
            </a:r>
          </a:p>
          <a:p>
            <a:r>
              <a:rPr lang="en-US" b="1"/>
              <a:t>Linux namespaces</a:t>
            </a:r>
            <a:r>
              <a:rPr lang="en-US"/>
              <a:t>: Linux namespaces are a kernel feature designed to limit the visibility for a process or </a:t>
            </a:r>
            <a:r>
              <a:rPr lang="en-US" err="1"/>
              <a:t>cgroup</a:t>
            </a:r>
            <a:r>
              <a:rPr lang="en-US"/>
              <a:t> to the rest of the system. Containers in Linux use namespaces to help isolate the workloads and their resources from other processes running on the system.</a:t>
            </a:r>
          </a:p>
          <a:p>
            <a:r>
              <a:rPr lang="en-US" b="1"/>
              <a:t>LXC</a:t>
            </a:r>
            <a:r>
              <a:rPr lang="en-US"/>
              <a:t>: LXC is a form of Linux containerization that predates Docker and many other technologies while relying on many of the same kernel technologies. Compared to Docker, LXC usually virtualizes an entire operating system rather than just the processes required to run an application, which can seem more similar to a virtual machine.</a:t>
            </a:r>
          </a:p>
          <a:p>
            <a:r>
              <a:rPr lang="en-US" b="1"/>
              <a:t>Virtual Machines</a:t>
            </a:r>
            <a:r>
              <a:rPr lang="en-US"/>
              <a:t>: Virtual machines, or VMs, are a hardware virtualization technology that emulates a full computer. A full operating system is installed within the virtual machine to manage the internal components and access the computing resources of the virtual machine.</a:t>
            </a:r>
          </a:p>
          <a:p>
            <a:r>
              <a:rPr lang="en-US" b="1"/>
              <a:t>Virtualization</a:t>
            </a:r>
            <a:r>
              <a:rPr lang="en-US"/>
              <a:t>: Virtualization is a process of creating, running, and managing virtual environments or computing resources. Virtualization is a way of abstracting physical resources and is often used to segment a pool of resources for different purposes.</a:t>
            </a:r>
            <a:endParaRPr lang="bg-BG"/>
          </a:p>
        </p:txBody>
      </p:sp>
      <p:sp>
        <p:nvSpPr>
          <p:cNvPr id="4" name="Footer Placeholder 3">
            <a:extLst>
              <a:ext uri="{FF2B5EF4-FFF2-40B4-BE49-F238E27FC236}">
                <a16:creationId xmlns:a16="http://schemas.microsoft.com/office/drawing/2014/main" id="{B1F507F0-0557-7B75-BBA9-4936E3679B4A}"/>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7E006227-3134-CC7E-8C1A-C7DC8C05717C}"/>
              </a:ext>
            </a:extLst>
          </p:cNvPr>
          <p:cNvSpPr>
            <a:spLocks noGrp="1"/>
          </p:cNvSpPr>
          <p:nvPr>
            <p:ph type="sldNum" sz="quarter" idx="12"/>
          </p:nvPr>
        </p:nvSpPr>
        <p:spPr/>
        <p:txBody>
          <a:bodyPr/>
          <a:lstStyle/>
          <a:p>
            <a:fld id="{FC516F5A-AF5A-416E-8BD9-6EDA21B451E3}" type="slidenum">
              <a:rPr lang="bg-BG" smtClean="0"/>
              <a:t>14</a:t>
            </a:fld>
            <a:endParaRPr lang="bg-BG"/>
          </a:p>
        </p:txBody>
      </p:sp>
    </p:spTree>
    <p:extLst>
      <p:ext uri="{BB962C8B-B14F-4D97-AF65-F5344CB8AC3E}">
        <p14:creationId xmlns:p14="http://schemas.microsoft.com/office/powerpoint/2010/main" val="1472625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F5D3250-4979-AEFE-081A-6A805915D5D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4" r="274"/>
          <a:stretch/>
        </p:blipFill>
        <p:spPr>
          <a:xfrm>
            <a:off x="-4006" y="0"/>
            <a:ext cx="12185902" cy="6892360"/>
          </a:xfrm>
          <a:prstGeom prst="rect">
            <a:avLst/>
          </a:prstGeom>
        </p:spPr>
      </p:pic>
      <p:sp>
        <p:nvSpPr>
          <p:cNvPr id="4" name="Footer Placeholder 3">
            <a:extLst>
              <a:ext uri="{FF2B5EF4-FFF2-40B4-BE49-F238E27FC236}">
                <a16:creationId xmlns:a16="http://schemas.microsoft.com/office/drawing/2014/main" id="{FDF06C5B-45B4-8158-0874-8F65A6E5F1C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8" name="Rectangle: Diagonal Corners Snipped 7">
            <a:extLst>
              <a:ext uri="{FF2B5EF4-FFF2-40B4-BE49-F238E27FC236}">
                <a16:creationId xmlns:a16="http://schemas.microsoft.com/office/drawing/2014/main" id="{B5D01381-2EFF-BBD5-BC9F-5B1DB233130F}"/>
              </a:ext>
            </a:extLst>
          </p:cNvPr>
          <p:cNvSpPr/>
          <p:nvPr/>
        </p:nvSpPr>
        <p:spPr>
          <a:xfrm flipV="1">
            <a:off x="-957" y="-4543"/>
            <a:ext cx="12189908" cy="6892361"/>
          </a:xfrm>
          <a:custGeom>
            <a:avLst/>
            <a:gdLst>
              <a:gd name="connsiteX0" fmla="*/ 0 w 11425084"/>
              <a:gd name="connsiteY0" fmla="*/ 0 h 6622026"/>
              <a:gd name="connsiteX1" fmla="*/ 10321391 w 11425084"/>
              <a:gd name="connsiteY1" fmla="*/ 0 h 6622026"/>
              <a:gd name="connsiteX2" fmla="*/ 11425084 w 11425084"/>
              <a:gd name="connsiteY2" fmla="*/ 1103693 h 6622026"/>
              <a:gd name="connsiteX3" fmla="*/ 11425084 w 11425084"/>
              <a:gd name="connsiteY3" fmla="*/ 6622026 h 6622026"/>
              <a:gd name="connsiteX4" fmla="*/ 11425084 w 11425084"/>
              <a:gd name="connsiteY4" fmla="*/ 6622026 h 6622026"/>
              <a:gd name="connsiteX5" fmla="*/ 1103693 w 11425084"/>
              <a:gd name="connsiteY5" fmla="*/ 6622026 h 6622026"/>
              <a:gd name="connsiteX6" fmla="*/ 0 w 11425084"/>
              <a:gd name="connsiteY6" fmla="*/ 5518333 h 6622026"/>
              <a:gd name="connsiteX7" fmla="*/ 0 w 11425084"/>
              <a:gd name="connsiteY7" fmla="*/ 0 h 6622026"/>
              <a:gd name="connsiteX0" fmla="*/ 0 w 11425084"/>
              <a:gd name="connsiteY0" fmla="*/ 9832 h 6631858"/>
              <a:gd name="connsiteX1" fmla="*/ 5818217 w 11425084"/>
              <a:gd name="connsiteY1" fmla="*/ 0 h 6631858"/>
              <a:gd name="connsiteX2" fmla="*/ 11425084 w 11425084"/>
              <a:gd name="connsiteY2" fmla="*/ 1113525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4643870 w 11425084"/>
              <a:gd name="connsiteY5" fmla="*/ 6603128 h 6631858"/>
              <a:gd name="connsiteX6" fmla="*/ 0 w 11425084"/>
              <a:gd name="connsiteY6" fmla="*/ 5528165 h 6631858"/>
              <a:gd name="connsiteX7" fmla="*/ 0 w 11425084"/>
              <a:gd name="connsiteY7" fmla="*/ 9832 h 6631858"/>
              <a:gd name="connsiteX0" fmla="*/ 9316 w 11434400"/>
              <a:gd name="connsiteY0" fmla="*/ 9832 h 6631858"/>
              <a:gd name="connsiteX1" fmla="*/ 5827533 w 11434400"/>
              <a:gd name="connsiteY1" fmla="*/ 0 h 6631858"/>
              <a:gd name="connsiteX2" fmla="*/ 11414522 w 11434400"/>
              <a:gd name="connsiteY2" fmla="*/ 3051656 h 6631858"/>
              <a:gd name="connsiteX3" fmla="*/ 11434400 w 11434400"/>
              <a:gd name="connsiteY3" fmla="*/ 6631858 h 6631858"/>
              <a:gd name="connsiteX4" fmla="*/ 11434400 w 11434400"/>
              <a:gd name="connsiteY4" fmla="*/ 6631858 h 6631858"/>
              <a:gd name="connsiteX5" fmla="*/ 4653186 w 11434400"/>
              <a:gd name="connsiteY5" fmla="*/ 6603128 h 6631858"/>
              <a:gd name="connsiteX6" fmla="*/ 0 w 11434400"/>
              <a:gd name="connsiteY6" fmla="*/ 4206550 h 6631858"/>
              <a:gd name="connsiteX7" fmla="*/ 9316 w 11434400"/>
              <a:gd name="connsiteY7" fmla="*/ 9832 h 6631858"/>
              <a:gd name="connsiteX0" fmla="*/ 9316 w 11434400"/>
              <a:gd name="connsiteY0" fmla="*/ 9832 h 6660590"/>
              <a:gd name="connsiteX1" fmla="*/ 5827533 w 11434400"/>
              <a:gd name="connsiteY1" fmla="*/ 0 h 6660590"/>
              <a:gd name="connsiteX2" fmla="*/ 11414522 w 11434400"/>
              <a:gd name="connsiteY2" fmla="*/ 3051656 h 6660590"/>
              <a:gd name="connsiteX3" fmla="*/ 11434400 w 11434400"/>
              <a:gd name="connsiteY3" fmla="*/ 6631858 h 6660590"/>
              <a:gd name="connsiteX4" fmla="*/ 11434400 w 11434400"/>
              <a:gd name="connsiteY4" fmla="*/ 6631858 h 6660590"/>
              <a:gd name="connsiteX5" fmla="*/ 2911047 w 11434400"/>
              <a:gd name="connsiteY5" fmla="*/ 6660590 h 6660590"/>
              <a:gd name="connsiteX6" fmla="*/ 0 w 11434400"/>
              <a:gd name="connsiteY6" fmla="*/ 4206550 h 6660590"/>
              <a:gd name="connsiteX7" fmla="*/ 9316 w 11434400"/>
              <a:gd name="connsiteY7" fmla="*/ 9832 h 6660590"/>
              <a:gd name="connsiteX0" fmla="*/ 9316 w 11434400"/>
              <a:gd name="connsiteY0" fmla="*/ 0 h 6650758"/>
              <a:gd name="connsiteX1" fmla="*/ 8305656 w 11434400"/>
              <a:gd name="connsiteY1" fmla="*/ 18898 h 6650758"/>
              <a:gd name="connsiteX2" fmla="*/ 11414522 w 11434400"/>
              <a:gd name="connsiteY2" fmla="*/ 3041824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185428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217032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897 w 11425981"/>
              <a:gd name="connsiteY0" fmla="*/ 0 h 6650758"/>
              <a:gd name="connsiteX1" fmla="*/ 8297237 w 11425981"/>
              <a:gd name="connsiteY1" fmla="*/ 18898 h 6650758"/>
              <a:gd name="connsiteX2" fmla="*/ 11424735 w 11425981"/>
              <a:gd name="connsiteY2" fmla="*/ 2170327 h 6650758"/>
              <a:gd name="connsiteX3" fmla="*/ 11425981 w 11425981"/>
              <a:gd name="connsiteY3" fmla="*/ 6622026 h 6650758"/>
              <a:gd name="connsiteX4" fmla="*/ 11425981 w 11425981"/>
              <a:gd name="connsiteY4" fmla="*/ 6622026 h 6650758"/>
              <a:gd name="connsiteX5" fmla="*/ 2902628 w 11425981"/>
              <a:gd name="connsiteY5" fmla="*/ 6650758 h 6650758"/>
              <a:gd name="connsiteX6" fmla="*/ 897 w 11425981"/>
              <a:gd name="connsiteY6" fmla="*/ 5355524 h 6650758"/>
              <a:gd name="connsiteX7" fmla="*/ 897 w 11425981"/>
              <a:gd name="connsiteY7" fmla="*/ 0 h 6650758"/>
              <a:gd name="connsiteX0" fmla="*/ 897 w 11425981"/>
              <a:gd name="connsiteY0" fmla="*/ 0 h 6631604"/>
              <a:gd name="connsiteX1" fmla="*/ 8297237 w 11425981"/>
              <a:gd name="connsiteY1" fmla="*/ 18898 h 6631604"/>
              <a:gd name="connsiteX2" fmla="*/ 11424735 w 11425981"/>
              <a:gd name="connsiteY2" fmla="*/ 2170327 h 6631604"/>
              <a:gd name="connsiteX3" fmla="*/ 11425981 w 11425981"/>
              <a:gd name="connsiteY3" fmla="*/ 6622026 h 6631604"/>
              <a:gd name="connsiteX4" fmla="*/ 11425981 w 11425981"/>
              <a:gd name="connsiteY4" fmla="*/ 6622026 h 6631604"/>
              <a:gd name="connsiteX5" fmla="*/ 1169805 w 11425981"/>
              <a:gd name="connsiteY5" fmla="*/ 6631604 h 6631604"/>
              <a:gd name="connsiteX6" fmla="*/ 897 w 11425981"/>
              <a:gd name="connsiteY6" fmla="*/ 5355524 h 6631604"/>
              <a:gd name="connsiteX7" fmla="*/ 897 w 11425981"/>
              <a:gd name="connsiteY7" fmla="*/ 0 h 6631604"/>
              <a:gd name="connsiteX0" fmla="*/ 200 w 11425284"/>
              <a:gd name="connsiteY0" fmla="*/ 0 h 6631604"/>
              <a:gd name="connsiteX1" fmla="*/ 8296540 w 11425284"/>
              <a:gd name="connsiteY1" fmla="*/ 18898 h 6631604"/>
              <a:gd name="connsiteX2" fmla="*/ 11424038 w 11425284"/>
              <a:gd name="connsiteY2" fmla="*/ 2170327 h 6631604"/>
              <a:gd name="connsiteX3" fmla="*/ 11425284 w 11425284"/>
              <a:gd name="connsiteY3" fmla="*/ 6622026 h 6631604"/>
              <a:gd name="connsiteX4" fmla="*/ 11425284 w 11425284"/>
              <a:gd name="connsiteY4" fmla="*/ 6622026 h 6631604"/>
              <a:gd name="connsiteX5" fmla="*/ 1169108 w 11425284"/>
              <a:gd name="connsiteY5" fmla="*/ 6631604 h 6631604"/>
              <a:gd name="connsiteX6" fmla="*/ 28148 w 11425284"/>
              <a:gd name="connsiteY6" fmla="*/ 4091371 h 6631604"/>
              <a:gd name="connsiteX7" fmla="*/ 200 w 11425284"/>
              <a:gd name="connsiteY7" fmla="*/ 0 h 6631604"/>
              <a:gd name="connsiteX0" fmla="*/ 200 w 11425284"/>
              <a:gd name="connsiteY0" fmla="*/ 0 h 6622026"/>
              <a:gd name="connsiteX1" fmla="*/ 8296540 w 11425284"/>
              <a:gd name="connsiteY1" fmla="*/ 18898 h 6622026"/>
              <a:gd name="connsiteX2" fmla="*/ 11424038 w 11425284"/>
              <a:gd name="connsiteY2" fmla="*/ 2170327 h 6622026"/>
              <a:gd name="connsiteX3" fmla="*/ 11425284 w 11425284"/>
              <a:gd name="connsiteY3" fmla="*/ 6622026 h 6622026"/>
              <a:gd name="connsiteX4" fmla="*/ 11425284 w 11425284"/>
              <a:gd name="connsiteY4" fmla="*/ 6622026 h 6622026"/>
              <a:gd name="connsiteX5" fmla="*/ 2212528 w 11425284"/>
              <a:gd name="connsiteY5" fmla="*/ 6602874 h 6622026"/>
              <a:gd name="connsiteX6" fmla="*/ 28148 w 11425284"/>
              <a:gd name="connsiteY6" fmla="*/ 4091371 h 6622026"/>
              <a:gd name="connsiteX7" fmla="*/ 200 w 11425284"/>
              <a:gd name="connsiteY7" fmla="*/ 0 h 6622026"/>
              <a:gd name="connsiteX0" fmla="*/ 200 w 11425284"/>
              <a:gd name="connsiteY0" fmla="*/ 0 h 6641182"/>
              <a:gd name="connsiteX1" fmla="*/ 8296540 w 11425284"/>
              <a:gd name="connsiteY1" fmla="*/ 18898 h 6641182"/>
              <a:gd name="connsiteX2" fmla="*/ 11424038 w 11425284"/>
              <a:gd name="connsiteY2" fmla="*/ 2170327 h 6641182"/>
              <a:gd name="connsiteX3" fmla="*/ 11425284 w 11425284"/>
              <a:gd name="connsiteY3" fmla="*/ 6622026 h 6641182"/>
              <a:gd name="connsiteX4" fmla="*/ 11425284 w 11425284"/>
              <a:gd name="connsiteY4" fmla="*/ 6622026 h 6641182"/>
              <a:gd name="connsiteX5" fmla="*/ 3023042 w 11425284"/>
              <a:gd name="connsiteY5" fmla="*/ 6641182 h 6641182"/>
              <a:gd name="connsiteX6" fmla="*/ 28148 w 11425284"/>
              <a:gd name="connsiteY6" fmla="*/ 4091371 h 6641182"/>
              <a:gd name="connsiteX7" fmla="*/ 200 w 11425284"/>
              <a:gd name="connsiteY7" fmla="*/ 0 h 6641182"/>
              <a:gd name="connsiteX0" fmla="*/ 896 w 11425980"/>
              <a:gd name="connsiteY0" fmla="*/ 0 h 6641182"/>
              <a:gd name="connsiteX1" fmla="*/ 8297236 w 11425980"/>
              <a:gd name="connsiteY1" fmla="*/ 18898 h 6641182"/>
              <a:gd name="connsiteX2" fmla="*/ 11424734 w 11425980"/>
              <a:gd name="connsiteY2" fmla="*/ 2170327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297236 w 11425980"/>
              <a:gd name="connsiteY1" fmla="*/ 18898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688519 w 11425980"/>
              <a:gd name="connsiteY1" fmla="*/ 28475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5980" h="6641182">
                <a:moveTo>
                  <a:pt x="896" y="0"/>
                </a:moveTo>
                <a:lnTo>
                  <a:pt x="8688519" y="28475"/>
                </a:lnTo>
                <a:lnTo>
                  <a:pt x="11424734" y="3156750"/>
                </a:lnTo>
                <a:cubicBezTo>
                  <a:pt x="11425149" y="4745996"/>
                  <a:pt x="11425565" y="5032780"/>
                  <a:pt x="11425980" y="6622026"/>
                </a:cubicBezTo>
                <a:lnTo>
                  <a:pt x="11425980" y="6622026"/>
                </a:lnTo>
                <a:lnTo>
                  <a:pt x="3023738" y="6641182"/>
                </a:lnTo>
                <a:lnTo>
                  <a:pt x="896" y="4091371"/>
                </a:lnTo>
                <a:cubicBezTo>
                  <a:pt x="4001" y="2692465"/>
                  <a:pt x="-2209" y="1398906"/>
                  <a:pt x="896"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bg-BG"/>
          </a:p>
        </p:txBody>
      </p:sp>
      <p:sp>
        <p:nvSpPr>
          <p:cNvPr id="10" name="TextBox 9">
            <a:extLst>
              <a:ext uri="{FF2B5EF4-FFF2-40B4-BE49-F238E27FC236}">
                <a16:creationId xmlns:a16="http://schemas.microsoft.com/office/drawing/2014/main" id="{0C8F4320-D939-42AA-C8A6-99C37A6EEF1B}"/>
              </a:ext>
            </a:extLst>
          </p:cNvPr>
          <p:cNvSpPr txBox="1"/>
          <p:nvPr/>
        </p:nvSpPr>
        <p:spPr>
          <a:xfrm>
            <a:off x="3049" y="2455541"/>
            <a:ext cx="12188951" cy="1446550"/>
          </a:xfrm>
          <a:prstGeom prst="rect">
            <a:avLst/>
          </a:prstGeom>
          <a:noFill/>
        </p:spPr>
        <p:txBody>
          <a:bodyPr wrap="square" numCol="1" rtlCol="0">
            <a:spAutoFit/>
          </a:bodyPr>
          <a:lstStyle/>
          <a:p>
            <a:pPr algn="ctr"/>
            <a:r>
              <a:rPr lang="en-US" sz="8800" b="1">
                <a:solidFill>
                  <a:schemeClr val="bg1"/>
                </a:solidFill>
                <a:effectLst>
                  <a:outerShdw blurRad="50800" dist="38100" dir="2700000" algn="tl" rotWithShape="0">
                    <a:prstClr val="black">
                      <a:alpha val="40000"/>
                    </a:prstClr>
                  </a:outerShdw>
                </a:effectLst>
                <a:latin typeface="Uni Sans-Trial SemiBold" panose="00000500000000000000" pitchFamily="50" charset="-52"/>
              </a:rPr>
              <a:t>Thank You!</a:t>
            </a:r>
            <a:endParaRPr lang="bg-BG" sz="8800" b="1"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885192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F5D3250-4979-AEFE-081A-6A805915D5DF}"/>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8964" t="37853" r="6525" b="1601"/>
          <a:stretch/>
        </p:blipFill>
        <p:spPr>
          <a:xfrm>
            <a:off x="3049" y="-4542"/>
            <a:ext cx="12185902" cy="6892360"/>
          </a:xfrm>
          <a:prstGeom prst="rect">
            <a:avLst/>
          </a:prstGeom>
        </p:spPr>
      </p:pic>
      <p:sp>
        <p:nvSpPr>
          <p:cNvPr id="4" name="Footer Placeholder 3">
            <a:extLst>
              <a:ext uri="{FF2B5EF4-FFF2-40B4-BE49-F238E27FC236}">
                <a16:creationId xmlns:a16="http://schemas.microsoft.com/office/drawing/2014/main" id="{FDF06C5B-45B4-8158-0874-8F65A6E5F1C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8" name="Rectangle: Diagonal Corners Snipped 7">
            <a:extLst>
              <a:ext uri="{FF2B5EF4-FFF2-40B4-BE49-F238E27FC236}">
                <a16:creationId xmlns:a16="http://schemas.microsoft.com/office/drawing/2014/main" id="{B5D01381-2EFF-BBD5-BC9F-5B1DB233130F}"/>
              </a:ext>
            </a:extLst>
          </p:cNvPr>
          <p:cNvSpPr/>
          <p:nvPr/>
        </p:nvSpPr>
        <p:spPr>
          <a:xfrm flipV="1">
            <a:off x="-957" y="-4543"/>
            <a:ext cx="12189908" cy="6892361"/>
          </a:xfrm>
          <a:custGeom>
            <a:avLst/>
            <a:gdLst>
              <a:gd name="connsiteX0" fmla="*/ 0 w 11425084"/>
              <a:gd name="connsiteY0" fmla="*/ 0 h 6622026"/>
              <a:gd name="connsiteX1" fmla="*/ 10321391 w 11425084"/>
              <a:gd name="connsiteY1" fmla="*/ 0 h 6622026"/>
              <a:gd name="connsiteX2" fmla="*/ 11425084 w 11425084"/>
              <a:gd name="connsiteY2" fmla="*/ 1103693 h 6622026"/>
              <a:gd name="connsiteX3" fmla="*/ 11425084 w 11425084"/>
              <a:gd name="connsiteY3" fmla="*/ 6622026 h 6622026"/>
              <a:gd name="connsiteX4" fmla="*/ 11425084 w 11425084"/>
              <a:gd name="connsiteY4" fmla="*/ 6622026 h 6622026"/>
              <a:gd name="connsiteX5" fmla="*/ 1103693 w 11425084"/>
              <a:gd name="connsiteY5" fmla="*/ 6622026 h 6622026"/>
              <a:gd name="connsiteX6" fmla="*/ 0 w 11425084"/>
              <a:gd name="connsiteY6" fmla="*/ 5518333 h 6622026"/>
              <a:gd name="connsiteX7" fmla="*/ 0 w 11425084"/>
              <a:gd name="connsiteY7" fmla="*/ 0 h 6622026"/>
              <a:gd name="connsiteX0" fmla="*/ 0 w 11425084"/>
              <a:gd name="connsiteY0" fmla="*/ 9832 h 6631858"/>
              <a:gd name="connsiteX1" fmla="*/ 5818217 w 11425084"/>
              <a:gd name="connsiteY1" fmla="*/ 0 h 6631858"/>
              <a:gd name="connsiteX2" fmla="*/ 11425084 w 11425084"/>
              <a:gd name="connsiteY2" fmla="*/ 1113525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4643870 w 11425084"/>
              <a:gd name="connsiteY5" fmla="*/ 6603128 h 6631858"/>
              <a:gd name="connsiteX6" fmla="*/ 0 w 11425084"/>
              <a:gd name="connsiteY6" fmla="*/ 5528165 h 6631858"/>
              <a:gd name="connsiteX7" fmla="*/ 0 w 11425084"/>
              <a:gd name="connsiteY7" fmla="*/ 9832 h 6631858"/>
              <a:gd name="connsiteX0" fmla="*/ 9316 w 11434400"/>
              <a:gd name="connsiteY0" fmla="*/ 9832 h 6631858"/>
              <a:gd name="connsiteX1" fmla="*/ 5827533 w 11434400"/>
              <a:gd name="connsiteY1" fmla="*/ 0 h 6631858"/>
              <a:gd name="connsiteX2" fmla="*/ 11414522 w 11434400"/>
              <a:gd name="connsiteY2" fmla="*/ 3051656 h 6631858"/>
              <a:gd name="connsiteX3" fmla="*/ 11434400 w 11434400"/>
              <a:gd name="connsiteY3" fmla="*/ 6631858 h 6631858"/>
              <a:gd name="connsiteX4" fmla="*/ 11434400 w 11434400"/>
              <a:gd name="connsiteY4" fmla="*/ 6631858 h 6631858"/>
              <a:gd name="connsiteX5" fmla="*/ 4653186 w 11434400"/>
              <a:gd name="connsiteY5" fmla="*/ 6603128 h 6631858"/>
              <a:gd name="connsiteX6" fmla="*/ 0 w 11434400"/>
              <a:gd name="connsiteY6" fmla="*/ 4206550 h 6631858"/>
              <a:gd name="connsiteX7" fmla="*/ 9316 w 11434400"/>
              <a:gd name="connsiteY7" fmla="*/ 9832 h 6631858"/>
              <a:gd name="connsiteX0" fmla="*/ 9316 w 11434400"/>
              <a:gd name="connsiteY0" fmla="*/ 9832 h 6660590"/>
              <a:gd name="connsiteX1" fmla="*/ 5827533 w 11434400"/>
              <a:gd name="connsiteY1" fmla="*/ 0 h 6660590"/>
              <a:gd name="connsiteX2" fmla="*/ 11414522 w 11434400"/>
              <a:gd name="connsiteY2" fmla="*/ 3051656 h 6660590"/>
              <a:gd name="connsiteX3" fmla="*/ 11434400 w 11434400"/>
              <a:gd name="connsiteY3" fmla="*/ 6631858 h 6660590"/>
              <a:gd name="connsiteX4" fmla="*/ 11434400 w 11434400"/>
              <a:gd name="connsiteY4" fmla="*/ 6631858 h 6660590"/>
              <a:gd name="connsiteX5" fmla="*/ 2911047 w 11434400"/>
              <a:gd name="connsiteY5" fmla="*/ 6660590 h 6660590"/>
              <a:gd name="connsiteX6" fmla="*/ 0 w 11434400"/>
              <a:gd name="connsiteY6" fmla="*/ 4206550 h 6660590"/>
              <a:gd name="connsiteX7" fmla="*/ 9316 w 11434400"/>
              <a:gd name="connsiteY7" fmla="*/ 9832 h 6660590"/>
              <a:gd name="connsiteX0" fmla="*/ 9316 w 11434400"/>
              <a:gd name="connsiteY0" fmla="*/ 0 h 6650758"/>
              <a:gd name="connsiteX1" fmla="*/ 8305656 w 11434400"/>
              <a:gd name="connsiteY1" fmla="*/ 18898 h 6650758"/>
              <a:gd name="connsiteX2" fmla="*/ 11414522 w 11434400"/>
              <a:gd name="connsiteY2" fmla="*/ 3041824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185428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217032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897 w 11425981"/>
              <a:gd name="connsiteY0" fmla="*/ 0 h 6650758"/>
              <a:gd name="connsiteX1" fmla="*/ 8297237 w 11425981"/>
              <a:gd name="connsiteY1" fmla="*/ 18898 h 6650758"/>
              <a:gd name="connsiteX2" fmla="*/ 11424735 w 11425981"/>
              <a:gd name="connsiteY2" fmla="*/ 2170327 h 6650758"/>
              <a:gd name="connsiteX3" fmla="*/ 11425981 w 11425981"/>
              <a:gd name="connsiteY3" fmla="*/ 6622026 h 6650758"/>
              <a:gd name="connsiteX4" fmla="*/ 11425981 w 11425981"/>
              <a:gd name="connsiteY4" fmla="*/ 6622026 h 6650758"/>
              <a:gd name="connsiteX5" fmla="*/ 2902628 w 11425981"/>
              <a:gd name="connsiteY5" fmla="*/ 6650758 h 6650758"/>
              <a:gd name="connsiteX6" fmla="*/ 897 w 11425981"/>
              <a:gd name="connsiteY6" fmla="*/ 5355524 h 6650758"/>
              <a:gd name="connsiteX7" fmla="*/ 897 w 11425981"/>
              <a:gd name="connsiteY7" fmla="*/ 0 h 6650758"/>
              <a:gd name="connsiteX0" fmla="*/ 897 w 11425981"/>
              <a:gd name="connsiteY0" fmla="*/ 0 h 6631604"/>
              <a:gd name="connsiteX1" fmla="*/ 8297237 w 11425981"/>
              <a:gd name="connsiteY1" fmla="*/ 18898 h 6631604"/>
              <a:gd name="connsiteX2" fmla="*/ 11424735 w 11425981"/>
              <a:gd name="connsiteY2" fmla="*/ 2170327 h 6631604"/>
              <a:gd name="connsiteX3" fmla="*/ 11425981 w 11425981"/>
              <a:gd name="connsiteY3" fmla="*/ 6622026 h 6631604"/>
              <a:gd name="connsiteX4" fmla="*/ 11425981 w 11425981"/>
              <a:gd name="connsiteY4" fmla="*/ 6622026 h 6631604"/>
              <a:gd name="connsiteX5" fmla="*/ 1169805 w 11425981"/>
              <a:gd name="connsiteY5" fmla="*/ 6631604 h 6631604"/>
              <a:gd name="connsiteX6" fmla="*/ 897 w 11425981"/>
              <a:gd name="connsiteY6" fmla="*/ 5355524 h 6631604"/>
              <a:gd name="connsiteX7" fmla="*/ 897 w 11425981"/>
              <a:gd name="connsiteY7" fmla="*/ 0 h 6631604"/>
              <a:gd name="connsiteX0" fmla="*/ 200 w 11425284"/>
              <a:gd name="connsiteY0" fmla="*/ 0 h 6631604"/>
              <a:gd name="connsiteX1" fmla="*/ 8296540 w 11425284"/>
              <a:gd name="connsiteY1" fmla="*/ 18898 h 6631604"/>
              <a:gd name="connsiteX2" fmla="*/ 11424038 w 11425284"/>
              <a:gd name="connsiteY2" fmla="*/ 2170327 h 6631604"/>
              <a:gd name="connsiteX3" fmla="*/ 11425284 w 11425284"/>
              <a:gd name="connsiteY3" fmla="*/ 6622026 h 6631604"/>
              <a:gd name="connsiteX4" fmla="*/ 11425284 w 11425284"/>
              <a:gd name="connsiteY4" fmla="*/ 6622026 h 6631604"/>
              <a:gd name="connsiteX5" fmla="*/ 1169108 w 11425284"/>
              <a:gd name="connsiteY5" fmla="*/ 6631604 h 6631604"/>
              <a:gd name="connsiteX6" fmla="*/ 28148 w 11425284"/>
              <a:gd name="connsiteY6" fmla="*/ 4091371 h 6631604"/>
              <a:gd name="connsiteX7" fmla="*/ 200 w 11425284"/>
              <a:gd name="connsiteY7" fmla="*/ 0 h 6631604"/>
              <a:gd name="connsiteX0" fmla="*/ 200 w 11425284"/>
              <a:gd name="connsiteY0" fmla="*/ 0 h 6622026"/>
              <a:gd name="connsiteX1" fmla="*/ 8296540 w 11425284"/>
              <a:gd name="connsiteY1" fmla="*/ 18898 h 6622026"/>
              <a:gd name="connsiteX2" fmla="*/ 11424038 w 11425284"/>
              <a:gd name="connsiteY2" fmla="*/ 2170327 h 6622026"/>
              <a:gd name="connsiteX3" fmla="*/ 11425284 w 11425284"/>
              <a:gd name="connsiteY3" fmla="*/ 6622026 h 6622026"/>
              <a:gd name="connsiteX4" fmla="*/ 11425284 w 11425284"/>
              <a:gd name="connsiteY4" fmla="*/ 6622026 h 6622026"/>
              <a:gd name="connsiteX5" fmla="*/ 2212528 w 11425284"/>
              <a:gd name="connsiteY5" fmla="*/ 6602874 h 6622026"/>
              <a:gd name="connsiteX6" fmla="*/ 28148 w 11425284"/>
              <a:gd name="connsiteY6" fmla="*/ 4091371 h 6622026"/>
              <a:gd name="connsiteX7" fmla="*/ 200 w 11425284"/>
              <a:gd name="connsiteY7" fmla="*/ 0 h 6622026"/>
              <a:gd name="connsiteX0" fmla="*/ 200 w 11425284"/>
              <a:gd name="connsiteY0" fmla="*/ 0 h 6641182"/>
              <a:gd name="connsiteX1" fmla="*/ 8296540 w 11425284"/>
              <a:gd name="connsiteY1" fmla="*/ 18898 h 6641182"/>
              <a:gd name="connsiteX2" fmla="*/ 11424038 w 11425284"/>
              <a:gd name="connsiteY2" fmla="*/ 2170327 h 6641182"/>
              <a:gd name="connsiteX3" fmla="*/ 11425284 w 11425284"/>
              <a:gd name="connsiteY3" fmla="*/ 6622026 h 6641182"/>
              <a:gd name="connsiteX4" fmla="*/ 11425284 w 11425284"/>
              <a:gd name="connsiteY4" fmla="*/ 6622026 h 6641182"/>
              <a:gd name="connsiteX5" fmla="*/ 3023042 w 11425284"/>
              <a:gd name="connsiteY5" fmla="*/ 6641182 h 6641182"/>
              <a:gd name="connsiteX6" fmla="*/ 28148 w 11425284"/>
              <a:gd name="connsiteY6" fmla="*/ 4091371 h 6641182"/>
              <a:gd name="connsiteX7" fmla="*/ 200 w 11425284"/>
              <a:gd name="connsiteY7" fmla="*/ 0 h 6641182"/>
              <a:gd name="connsiteX0" fmla="*/ 896 w 11425980"/>
              <a:gd name="connsiteY0" fmla="*/ 0 h 6641182"/>
              <a:gd name="connsiteX1" fmla="*/ 8297236 w 11425980"/>
              <a:gd name="connsiteY1" fmla="*/ 18898 h 6641182"/>
              <a:gd name="connsiteX2" fmla="*/ 11424734 w 11425980"/>
              <a:gd name="connsiteY2" fmla="*/ 2170327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297236 w 11425980"/>
              <a:gd name="connsiteY1" fmla="*/ 18898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688519 w 11425980"/>
              <a:gd name="connsiteY1" fmla="*/ 28475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5980" h="6641182">
                <a:moveTo>
                  <a:pt x="896" y="0"/>
                </a:moveTo>
                <a:lnTo>
                  <a:pt x="8688519" y="28475"/>
                </a:lnTo>
                <a:lnTo>
                  <a:pt x="11424734" y="3156750"/>
                </a:lnTo>
                <a:cubicBezTo>
                  <a:pt x="11425149" y="4745996"/>
                  <a:pt x="11425565" y="5032780"/>
                  <a:pt x="11425980" y="6622026"/>
                </a:cubicBezTo>
                <a:lnTo>
                  <a:pt x="11425980" y="6622026"/>
                </a:lnTo>
                <a:lnTo>
                  <a:pt x="3023738" y="6641182"/>
                </a:lnTo>
                <a:lnTo>
                  <a:pt x="896" y="4091371"/>
                </a:lnTo>
                <a:cubicBezTo>
                  <a:pt x="4001" y="2692465"/>
                  <a:pt x="-2209" y="1398906"/>
                  <a:pt x="896"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bg-BG"/>
          </a:p>
        </p:txBody>
      </p:sp>
      <p:sp>
        <p:nvSpPr>
          <p:cNvPr id="10" name="TextBox 9">
            <a:extLst>
              <a:ext uri="{FF2B5EF4-FFF2-40B4-BE49-F238E27FC236}">
                <a16:creationId xmlns:a16="http://schemas.microsoft.com/office/drawing/2014/main" id="{0C8F4320-D939-42AA-C8A6-99C37A6EEF1B}"/>
              </a:ext>
            </a:extLst>
          </p:cNvPr>
          <p:cNvSpPr txBox="1"/>
          <p:nvPr/>
        </p:nvSpPr>
        <p:spPr>
          <a:xfrm>
            <a:off x="3049" y="2455541"/>
            <a:ext cx="12188951" cy="1446550"/>
          </a:xfrm>
          <a:prstGeom prst="rect">
            <a:avLst/>
          </a:prstGeom>
          <a:noFill/>
        </p:spPr>
        <p:txBody>
          <a:bodyPr wrap="square" numCol="1" rtlCol="0">
            <a:spAutoFit/>
          </a:bodyPr>
          <a:lstStyle/>
          <a:p>
            <a:pPr algn="ctr"/>
            <a:r>
              <a:rPr lang="en-US" sz="8800" b="1">
                <a:solidFill>
                  <a:schemeClr val="bg1"/>
                </a:solidFill>
                <a:effectLst>
                  <a:outerShdw blurRad="50800" dist="38100" dir="2700000" algn="tl" rotWithShape="0">
                    <a:prstClr val="black">
                      <a:alpha val="40000"/>
                    </a:prstClr>
                  </a:outerShdw>
                </a:effectLst>
                <a:latin typeface="Uni Sans-Trial SemiBold" panose="00000500000000000000" pitchFamily="50" charset="-52"/>
              </a:rPr>
              <a:t>Docker</a:t>
            </a:r>
            <a:endParaRPr lang="bg-BG" sz="8800" b="1">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115604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97666-E65A-B1FC-CA81-8D6C7BCD1D45}"/>
              </a:ext>
            </a:extLst>
          </p:cNvPr>
          <p:cNvSpPr>
            <a:spLocks noGrp="1"/>
          </p:cNvSpPr>
          <p:nvPr>
            <p:ph type="title"/>
          </p:nvPr>
        </p:nvSpPr>
        <p:spPr/>
        <p:txBody>
          <a:bodyPr>
            <a:normAutofit fontScale="90000"/>
          </a:bodyPr>
          <a:lstStyle/>
          <a:p>
            <a:r>
              <a:rPr lang="en-US"/>
              <a:t>What is Docker ?</a:t>
            </a:r>
            <a:endParaRPr lang="bg-BG"/>
          </a:p>
        </p:txBody>
      </p:sp>
      <p:sp>
        <p:nvSpPr>
          <p:cNvPr id="3" name="Content Placeholder 2">
            <a:extLst>
              <a:ext uri="{FF2B5EF4-FFF2-40B4-BE49-F238E27FC236}">
                <a16:creationId xmlns:a16="http://schemas.microsoft.com/office/drawing/2014/main" id="{94193537-816E-B083-E591-971A0AA1F869}"/>
              </a:ext>
            </a:extLst>
          </p:cNvPr>
          <p:cNvSpPr>
            <a:spLocks noGrp="1"/>
          </p:cNvSpPr>
          <p:nvPr>
            <p:ph idx="1"/>
          </p:nvPr>
        </p:nvSpPr>
        <p:spPr>
          <a:xfrm>
            <a:off x="685800" y="1371600"/>
            <a:ext cx="7305261" cy="4805363"/>
          </a:xfrm>
        </p:spPr>
        <p:txBody>
          <a:bodyPr>
            <a:normAutofit/>
          </a:bodyPr>
          <a:lstStyle/>
          <a:p>
            <a:r>
              <a:rPr lang="en-US" sz="2400"/>
              <a:t>The company Docker, Inc.</a:t>
            </a:r>
          </a:p>
          <a:p>
            <a:r>
              <a:rPr lang="en-US" sz="2400"/>
              <a:t>Docker the container runtime and orchestration engine.</a:t>
            </a:r>
          </a:p>
          <a:p>
            <a:r>
              <a:rPr lang="en-US" sz="2400"/>
              <a:t>Docker the open source project (</a:t>
            </a:r>
            <a:r>
              <a:rPr lang="en-US" sz="2400">
                <a:solidFill>
                  <a:schemeClr val="accent2">
                    <a:lumMod val="50000"/>
                  </a:schemeClr>
                </a:solidFill>
              </a:rPr>
              <a:t>Moby</a:t>
            </a:r>
            <a:r>
              <a:rPr lang="en-US" sz="2400"/>
              <a:t>)</a:t>
            </a:r>
          </a:p>
          <a:p>
            <a:endParaRPr lang="en-US" sz="2400"/>
          </a:p>
          <a:p>
            <a:pPr marL="0" indent="0">
              <a:buNone/>
            </a:pPr>
            <a:r>
              <a:rPr lang="en-US" sz="2400">
                <a:solidFill>
                  <a:srgbClr val="FF0000"/>
                </a:solidFill>
              </a:rPr>
              <a:t>Important correction</a:t>
            </a:r>
          </a:p>
          <a:p>
            <a:r>
              <a:rPr lang="en-US" sz="2400"/>
              <a:t> Containers do NOT run on docker!</a:t>
            </a:r>
            <a:br>
              <a:rPr lang="en-US" sz="2400"/>
            </a:br>
            <a:r>
              <a:rPr lang="en-US" sz="2400"/>
              <a:t>	Containers are processes - they run on the Linux Kernal. </a:t>
            </a:r>
          </a:p>
          <a:p>
            <a:r>
              <a:rPr lang="en-US" sz="2400"/>
              <a:t>The Docker </a:t>
            </a:r>
            <a:r>
              <a:rPr lang="en-US" sz="2400" err="1"/>
              <a:t>Deamon</a:t>
            </a:r>
            <a:r>
              <a:rPr lang="en-US" sz="2400"/>
              <a:t> is one of the many user space tools/libraries that talks to the kernel to set up containers</a:t>
            </a:r>
            <a:endParaRPr lang="bg-BG" sz="2400"/>
          </a:p>
        </p:txBody>
      </p:sp>
      <p:sp>
        <p:nvSpPr>
          <p:cNvPr id="4" name="Footer Placeholder 3">
            <a:extLst>
              <a:ext uri="{FF2B5EF4-FFF2-40B4-BE49-F238E27FC236}">
                <a16:creationId xmlns:a16="http://schemas.microsoft.com/office/drawing/2014/main" id="{B7016500-43CB-2122-6482-074088F6148F}"/>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4E35B0B8-EA91-9C6B-760F-E3E6922AF4DA}"/>
              </a:ext>
            </a:extLst>
          </p:cNvPr>
          <p:cNvSpPr>
            <a:spLocks noGrp="1"/>
          </p:cNvSpPr>
          <p:nvPr>
            <p:ph type="sldNum" sz="quarter" idx="12"/>
          </p:nvPr>
        </p:nvSpPr>
        <p:spPr/>
        <p:txBody>
          <a:bodyPr/>
          <a:lstStyle/>
          <a:p>
            <a:fld id="{FC516F5A-AF5A-416E-8BD9-6EDA21B451E3}" type="slidenum">
              <a:rPr lang="bg-BG" smtClean="0"/>
              <a:t>3</a:t>
            </a:fld>
            <a:endParaRPr lang="bg-BG"/>
          </a:p>
        </p:txBody>
      </p:sp>
      <p:pic>
        <p:nvPicPr>
          <p:cNvPr id="7" name="Picture 6" descr="Icon&#10;&#10;Description automatically generated">
            <a:extLst>
              <a:ext uri="{FF2B5EF4-FFF2-40B4-BE49-F238E27FC236}">
                <a16:creationId xmlns:a16="http://schemas.microsoft.com/office/drawing/2014/main" id="{65093603-D1B4-51D3-4224-02187785A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0890" y="1973675"/>
            <a:ext cx="3595469" cy="2578448"/>
          </a:xfrm>
          <a:prstGeom prst="rect">
            <a:avLst/>
          </a:prstGeom>
        </p:spPr>
      </p:pic>
    </p:spTree>
    <p:extLst>
      <p:ext uri="{BB962C8B-B14F-4D97-AF65-F5344CB8AC3E}">
        <p14:creationId xmlns:p14="http://schemas.microsoft.com/office/powerpoint/2010/main" val="248960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DFA-BB2F-5F4A-00B9-6D293885BE62}"/>
              </a:ext>
            </a:extLst>
          </p:cNvPr>
          <p:cNvSpPr>
            <a:spLocks noGrp="1"/>
          </p:cNvSpPr>
          <p:nvPr>
            <p:ph type="title"/>
          </p:nvPr>
        </p:nvSpPr>
        <p:spPr/>
        <p:txBody>
          <a:bodyPr>
            <a:normAutofit fontScale="90000"/>
          </a:bodyPr>
          <a:lstStyle/>
          <a:p>
            <a:r>
              <a:rPr lang="en-US"/>
              <a:t>The Docker Company.</a:t>
            </a:r>
            <a:endParaRPr lang="bg-BG"/>
          </a:p>
        </p:txBody>
      </p:sp>
      <p:sp>
        <p:nvSpPr>
          <p:cNvPr id="3" name="Content Placeholder 2">
            <a:extLst>
              <a:ext uri="{FF2B5EF4-FFF2-40B4-BE49-F238E27FC236}">
                <a16:creationId xmlns:a16="http://schemas.microsoft.com/office/drawing/2014/main" id="{709866FE-9BAB-9143-18E5-E43D33A70E3E}"/>
              </a:ext>
            </a:extLst>
          </p:cNvPr>
          <p:cNvSpPr>
            <a:spLocks noGrp="1"/>
          </p:cNvSpPr>
          <p:nvPr>
            <p:ph idx="1"/>
          </p:nvPr>
        </p:nvSpPr>
        <p:spPr>
          <a:xfrm>
            <a:off x="838200" y="1825625"/>
            <a:ext cx="9906000" cy="4351338"/>
          </a:xfrm>
        </p:spPr>
        <p:txBody>
          <a:bodyPr/>
          <a:lstStyle/>
          <a:p>
            <a:r>
              <a:rPr lang="en-US"/>
              <a:t>Start as a PaaS provider called </a:t>
            </a:r>
            <a:r>
              <a:rPr lang="en-US" err="1"/>
              <a:t>dotCloud</a:t>
            </a:r>
            <a:endParaRPr lang="en-US"/>
          </a:p>
          <a:p>
            <a:r>
              <a:rPr lang="en-US"/>
              <a:t>Found by Solomon </a:t>
            </a:r>
            <a:r>
              <a:rPr lang="en-US" err="1"/>
              <a:t>Hykes</a:t>
            </a:r>
            <a:endParaRPr lang="en-US"/>
          </a:p>
          <a:p>
            <a:r>
              <a:rPr lang="en-US" err="1"/>
              <a:t>dotCloud</a:t>
            </a:r>
            <a:r>
              <a:rPr lang="en-US"/>
              <a:t> leveraged Linux Containers</a:t>
            </a:r>
          </a:p>
          <a:p>
            <a:r>
              <a:rPr lang="en-US"/>
              <a:t>Their internal tool used to manage containers was nick-named Docker</a:t>
            </a:r>
          </a:p>
          <a:p>
            <a:r>
              <a:rPr lang="en-US"/>
              <a:t>In 2012, </a:t>
            </a:r>
            <a:r>
              <a:rPr lang="en-US" err="1"/>
              <a:t>dotCLoud</a:t>
            </a:r>
            <a:r>
              <a:rPr lang="en-US"/>
              <a:t> was </a:t>
            </a:r>
            <a:r>
              <a:rPr lang="en-US" err="1"/>
              <a:t>rebraned</a:t>
            </a:r>
            <a:r>
              <a:rPr lang="en-US"/>
              <a:t> as Docker</a:t>
            </a:r>
            <a:endParaRPr lang="bg-BG"/>
          </a:p>
        </p:txBody>
      </p:sp>
      <p:sp>
        <p:nvSpPr>
          <p:cNvPr id="4" name="Footer Placeholder 3">
            <a:extLst>
              <a:ext uri="{FF2B5EF4-FFF2-40B4-BE49-F238E27FC236}">
                <a16:creationId xmlns:a16="http://schemas.microsoft.com/office/drawing/2014/main" id="{199AFA3D-3BED-4191-1E3E-FC735AA3953B}"/>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1474447A-54DE-9A4E-5058-BB82BC42D712}"/>
              </a:ext>
            </a:extLst>
          </p:cNvPr>
          <p:cNvSpPr>
            <a:spLocks noGrp="1"/>
          </p:cNvSpPr>
          <p:nvPr>
            <p:ph type="sldNum" sz="quarter" idx="12"/>
          </p:nvPr>
        </p:nvSpPr>
        <p:spPr/>
        <p:txBody>
          <a:bodyPr/>
          <a:lstStyle/>
          <a:p>
            <a:fld id="{FC516F5A-AF5A-416E-8BD9-6EDA21B451E3}" type="slidenum">
              <a:rPr lang="bg-BG" smtClean="0"/>
              <a:t>4</a:t>
            </a:fld>
            <a:endParaRPr lang="bg-BG"/>
          </a:p>
        </p:txBody>
      </p:sp>
    </p:spTree>
    <p:extLst>
      <p:ext uri="{BB962C8B-B14F-4D97-AF65-F5344CB8AC3E}">
        <p14:creationId xmlns:p14="http://schemas.microsoft.com/office/powerpoint/2010/main" val="329550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F6F9-C8E1-522D-B28B-CA3A5D2093F9}"/>
              </a:ext>
            </a:extLst>
          </p:cNvPr>
          <p:cNvSpPr>
            <a:spLocks noGrp="1"/>
          </p:cNvSpPr>
          <p:nvPr>
            <p:ph type="title"/>
          </p:nvPr>
        </p:nvSpPr>
        <p:spPr/>
        <p:txBody>
          <a:bodyPr>
            <a:normAutofit fontScale="90000"/>
          </a:bodyPr>
          <a:lstStyle/>
          <a:p>
            <a:r>
              <a:rPr lang="en-US"/>
              <a:t>The Docker runtime and orchestration engine.</a:t>
            </a:r>
            <a:endParaRPr lang="bg-BG"/>
          </a:p>
        </p:txBody>
      </p:sp>
      <p:sp>
        <p:nvSpPr>
          <p:cNvPr id="3" name="Content Placeholder 2">
            <a:extLst>
              <a:ext uri="{FF2B5EF4-FFF2-40B4-BE49-F238E27FC236}">
                <a16:creationId xmlns:a16="http://schemas.microsoft.com/office/drawing/2014/main" id="{DA282F6A-22EE-7EBF-567E-5103FEE62FBE}"/>
              </a:ext>
            </a:extLst>
          </p:cNvPr>
          <p:cNvSpPr>
            <a:spLocks noGrp="1"/>
          </p:cNvSpPr>
          <p:nvPr>
            <p:ph idx="1"/>
          </p:nvPr>
        </p:nvSpPr>
        <p:spPr>
          <a:xfrm>
            <a:off x="838200" y="1441174"/>
            <a:ext cx="10515600" cy="4735789"/>
          </a:xfrm>
        </p:spPr>
        <p:txBody>
          <a:bodyPr>
            <a:normAutofit/>
          </a:bodyPr>
          <a:lstStyle/>
          <a:p>
            <a:pPr marL="0" indent="0">
              <a:buNone/>
            </a:pPr>
            <a:r>
              <a:rPr lang="en-US"/>
              <a:t>Two Main Editions:</a:t>
            </a:r>
          </a:p>
          <a:p>
            <a:pPr lvl="1"/>
            <a:r>
              <a:rPr lang="en-US"/>
              <a:t>Enterprise Edition (EE)</a:t>
            </a:r>
          </a:p>
          <a:p>
            <a:pPr lvl="1"/>
            <a:r>
              <a:rPr lang="en-US"/>
              <a:t>Community Edition (CE)</a:t>
            </a:r>
          </a:p>
          <a:p>
            <a:pPr marL="0" indent="0">
              <a:buNone/>
            </a:pPr>
            <a:r>
              <a:rPr lang="en-US"/>
              <a:t>Both are released quarterly</a:t>
            </a:r>
          </a:p>
          <a:p>
            <a:pPr lvl="1"/>
            <a:r>
              <a:rPr lang="en-US"/>
              <a:t>EE is supported for 12 months</a:t>
            </a:r>
          </a:p>
          <a:p>
            <a:pPr lvl="1"/>
            <a:r>
              <a:rPr lang="en-US"/>
              <a:t>CE is supported for 4 months</a:t>
            </a:r>
          </a:p>
          <a:p>
            <a:pPr marL="457200" lvl="1" indent="0">
              <a:buNone/>
            </a:pPr>
            <a:endParaRPr lang="en-US"/>
          </a:p>
          <a:p>
            <a:pPr marL="0" indent="0">
              <a:buNone/>
            </a:pPr>
            <a:r>
              <a:rPr lang="en-US"/>
              <a:t>Moby (The Open-Source Project):</a:t>
            </a:r>
          </a:p>
          <a:p>
            <a:pPr lvl="1"/>
            <a:r>
              <a:rPr lang="en-US"/>
              <a:t>The upstream project of Docker</a:t>
            </a:r>
          </a:p>
          <a:p>
            <a:pPr lvl="1"/>
            <a:r>
              <a:rPr lang="en-US"/>
              <a:t>Modular architecture</a:t>
            </a:r>
          </a:p>
          <a:p>
            <a:pPr lvl="1"/>
            <a:r>
              <a:rPr lang="en-US"/>
              <a:t>Code is available on </a:t>
            </a:r>
            <a:r>
              <a:rPr lang="en-US">
                <a:hlinkClick r:id="rId2"/>
              </a:rPr>
              <a:t>GitHub</a:t>
            </a:r>
            <a:r>
              <a:rPr lang="en-US"/>
              <a:t>. </a:t>
            </a:r>
          </a:p>
        </p:txBody>
      </p:sp>
      <p:sp>
        <p:nvSpPr>
          <p:cNvPr id="4" name="Footer Placeholder 3">
            <a:extLst>
              <a:ext uri="{FF2B5EF4-FFF2-40B4-BE49-F238E27FC236}">
                <a16:creationId xmlns:a16="http://schemas.microsoft.com/office/drawing/2014/main" id="{11102A26-18E3-A4C6-A60B-21C5D427CD5A}"/>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2C1DA2C0-77AA-5E05-D750-176E5F58CEDC}"/>
              </a:ext>
            </a:extLst>
          </p:cNvPr>
          <p:cNvSpPr>
            <a:spLocks noGrp="1"/>
          </p:cNvSpPr>
          <p:nvPr>
            <p:ph type="sldNum" sz="quarter" idx="12"/>
          </p:nvPr>
        </p:nvSpPr>
        <p:spPr/>
        <p:txBody>
          <a:bodyPr/>
          <a:lstStyle/>
          <a:p>
            <a:fld id="{FC516F5A-AF5A-416E-8BD9-6EDA21B451E3}" type="slidenum">
              <a:rPr lang="bg-BG" smtClean="0"/>
              <a:t>5</a:t>
            </a:fld>
            <a:endParaRPr lang="bg-BG"/>
          </a:p>
        </p:txBody>
      </p:sp>
      <p:pic>
        <p:nvPicPr>
          <p:cNvPr id="11" name="Picture 10" descr="Logo&#10;&#10;Description automatically generated with medium confidence">
            <a:extLst>
              <a:ext uri="{FF2B5EF4-FFF2-40B4-BE49-F238E27FC236}">
                <a16:creationId xmlns:a16="http://schemas.microsoft.com/office/drawing/2014/main" id="{07A67603-8608-88A9-BDE6-762FEECFA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699" y="1392355"/>
            <a:ext cx="3378600" cy="1217713"/>
          </a:xfrm>
          <a:prstGeom prst="rect">
            <a:avLst/>
          </a:prstGeom>
        </p:spPr>
      </p:pic>
      <p:grpSp>
        <p:nvGrpSpPr>
          <p:cNvPr id="6" name="Group 5">
            <a:extLst>
              <a:ext uri="{FF2B5EF4-FFF2-40B4-BE49-F238E27FC236}">
                <a16:creationId xmlns:a16="http://schemas.microsoft.com/office/drawing/2014/main" id="{C0EEB1D0-2B80-B6C3-ACC0-32D6EC632060}"/>
              </a:ext>
            </a:extLst>
          </p:cNvPr>
          <p:cNvGrpSpPr/>
          <p:nvPr/>
        </p:nvGrpSpPr>
        <p:grpSpPr>
          <a:xfrm>
            <a:off x="6306301" y="3828917"/>
            <a:ext cx="2246092" cy="834537"/>
            <a:chOff x="6296362" y="3570529"/>
            <a:chExt cx="2619816" cy="973394"/>
          </a:xfrm>
        </p:grpSpPr>
        <p:pic>
          <p:nvPicPr>
            <p:cNvPr id="13" name="Picture 12" descr="Logo, icon&#10;&#10;Description automatically generated">
              <a:extLst>
                <a:ext uri="{FF2B5EF4-FFF2-40B4-BE49-F238E27FC236}">
                  <a16:creationId xmlns:a16="http://schemas.microsoft.com/office/drawing/2014/main" id="{F1E42E8B-CEA4-F77C-06D2-5484F6F66689}"/>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96362" y="3570529"/>
              <a:ext cx="2619816" cy="673480"/>
            </a:xfrm>
            <a:prstGeom prst="rect">
              <a:avLst/>
            </a:prstGeom>
          </p:spPr>
        </p:pic>
        <p:sp>
          <p:nvSpPr>
            <p:cNvPr id="14" name="TextBox 13">
              <a:extLst>
                <a:ext uri="{FF2B5EF4-FFF2-40B4-BE49-F238E27FC236}">
                  <a16:creationId xmlns:a16="http://schemas.microsoft.com/office/drawing/2014/main" id="{60EF04F5-5791-926C-A724-25654F5BF891}"/>
                </a:ext>
              </a:extLst>
            </p:cNvPr>
            <p:cNvSpPr txBox="1"/>
            <p:nvPr/>
          </p:nvSpPr>
          <p:spPr>
            <a:xfrm>
              <a:off x="6739508" y="4149037"/>
              <a:ext cx="2176670" cy="394886"/>
            </a:xfrm>
            <a:prstGeom prst="rect">
              <a:avLst/>
            </a:prstGeom>
            <a:noFill/>
          </p:spPr>
          <p:txBody>
            <a:bodyPr wrap="square" rtlCol="0">
              <a:spAutoFit/>
            </a:bodyPr>
            <a:lstStyle/>
            <a:p>
              <a:r>
                <a:rPr lang="en-US" sz="1600">
                  <a:latin typeface="Modulus" panose="02000500000000000000" pitchFamily="2" charset="0"/>
                </a:rPr>
                <a:t>Enterprise Edition</a:t>
              </a:r>
              <a:endParaRPr lang="bg-BG" sz="1600"/>
            </a:p>
          </p:txBody>
        </p:sp>
      </p:grpSp>
      <p:grpSp>
        <p:nvGrpSpPr>
          <p:cNvPr id="7" name="Group 6">
            <a:extLst>
              <a:ext uri="{FF2B5EF4-FFF2-40B4-BE49-F238E27FC236}">
                <a16:creationId xmlns:a16="http://schemas.microsoft.com/office/drawing/2014/main" id="{37BBA2CE-C0A8-BC23-D258-5C8C28CADAC4}"/>
              </a:ext>
            </a:extLst>
          </p:cNvPr>
          <p:cNvGrpSpPr/>
          <p:nvPr/>
        </p:nvGrpSpPr>
        <p:grpSpPr>
          <a:xfrm>
            <a:off x="9236766" y="3997200"/>
            <a:ext cx="2233615" cy="818246"/>
            <a:chOff x="6296362" y="3570529"/>
            <a:chExt cx="2693736" cy="986804"/>
          </a:xfrm>
        </p:grpSpPr>
        <p:pic>
          <p:nvPicPr>
            <p:cNvPr id="8" name="Picture 7" descr="Logo, icon&#10;&#10;Description automatically generated">
              <a:extLst>
                <a:ext uri="{FF2B5EF4-FFF2-40B4-BE49-F238E27FC236}">
                  <a16:creationId xmlns:a16="http://schemas.microsoft.com/office/drawing/2014/main" id="{41BBA010-1A59-41BA-47A6-F788A807D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362" y="3570529"/>
              <a:ext cx="2619816" cy="673480"/>
            </a:xfrm>
            <a:prstGeom prst="rect">
              <a:avLst/>
            </a:prstGeom>
          </p:spPr>
        </p:pic>
        <p:sp>
          <p:nvSpPr>
            <p:cNvPr id="9" name="TextBox 8">
              <a:extLst>
                <a:ext uri="{FF2B5EF4-FFF2-40B4-BE49-F238E27FC236}">
                  <a16:creationId xmlns:a16="http://schemas.microsoft.com/office/drawing/2014/main" id="{0E680FD2-F35C-CB46-7587-56F143F73E5B}"/>
                </a:ext>
              </a:extLst>
            </p:cNvPr>
            <p:cNvSpPr txBox="1"/>
            <p:nvPr/>
          </p:nvSpPr>
          <p:spPr>
            <a:xfrm>
              <a:off x="6739509" y="4149037"/>
              <a:ext cx="2250589" cy="408296"/>
            </a:xfrm>
            <a:prstGeom prst="rect">
              <a:avLst/>
            </a:prstGeom>
            <a:noFill/>
          </p:spPr>
          <p:txBody>
            <a:bodyPr wrap="square" rtlCol="0">
              <a:spAutoFit/>
            </a:bodyPr>
            <a:lstStyle/>
            <a:p>
              <a:r>
                <a:rPr lang="en-US" sz="1600">
                  <a:latin typeface="Modulus" panose="02000500000000000000" pitchFamily="2" charset="0"/>
                </a:rPr>
                <a:t>Community Edition</a:t>
              </a:r>
              <a:endParaRPr lang="bg-BG" sz="1600"/>
            </a:p>
          </p:txBody>
        </p:sp>
      </p:grpSp>
      <p:cxnSp>
        <p:nvCxnSpPr>
          <p:cNvPr id="12" name="Connector: Elbow 11">
            <a:extLst>
              <a:ext uri="{FF2B5EF4-FFF2-40B4-BE49-F238E27FC236}">
                <a16:creationId xmlns:a16="http://schemas.microsoft.com/office/drawing/2014/main" id="{7E8F1062-2FEF-6F56-1532-65B035A54951}"/>
              </a:ext>
            </a:extLst>
          </p:cNvPr>
          <p:cNvCxnSpPr>
            <a:stCxn id="11" idx="2"/>
            <a:endCxn id="13" idx="0"/>
          </p:cNvCxnSpPr>
          <p:nvPr/>
        </p:nvCxnSpPr>
        <p:spPr>
          <a:xfrm rot="5400000">
            <a:off x="7529249" y="2510166"/>
            <a:ext cx="1218849" cy="141865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E3CDA25-5507-AFA6-7B79-6D5F2DF87650}"/>
              </a:ext>
            </a:extLst>
          </p:cNvPr>
          <p:cNvCxnSpPr>
            <a:stCxn id="11" idx="2"/>
            <a:endCxn id="8" idx="0"/>
          </p:cNvCxnSpPr>
          <p:nvPr/>
        </p:nvCxnSpPr>
        <p:spPr>
          <a:xfrm rot="16200000" flipH="1">
            <a:off x="8891897" y="2566170"/>
            <a:ext cx="1387132" cy="1474928"/>
          </a:xfrm>
          <a:prstGeom prst="bentConnector3">
            <a:avLst>
              <a:gd name="adj1" fmla="val 44268"/>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787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70F3-107D-02C9-E6E7-3F58763F5C2C}"/>
              </a:ext>
            </a:extLst>
          </p:cNvPr>
          <p:cNvSpPr>
            <a:spLocks noGrp="1"/>
          </p:cNvSpPr>
          <p:nvPr>
            <p:ph type="title"/>
          </p:nvPr>
        </p:nvSpPr>
        <p:spPr/>
        <p:txBody>
          <a:bodyPr>
            <a:normAutofit fontScale="90000"/>
          </a:bodyPr>
          <a:lstStyle/>
          <a:p>
            <a:r>
              <a:rPr lang="en-US"/>
              <a:t>Docker Use Cases:</a:t>
            </a:r>
            <a:endParaRPr lang="bg-BG"/>
          </a:p>
        </p:txBody>
      </p:sp>
      <p:sp>
        <p:nvSpPr>
          <p:cNvPr id="3" name="Content Placeholder 2">
            <a:extLst>
              <a:ext uri="{FF2B5EF4-FFF2-40B4-BE49-F238E27FC236}">
                <a16:creationId xmlns:a16="http://schemas.microsoft.com/office/drawing/2014/main" id="{3CAA6860-9796-C07B-3D7C-AB4C6CAE6BC5}"/>
              </a:ext>
            </a:extLst>
          </p:cNvPr>
          <p:cNvSpPr>
            <a:spLocks noGrp="1"/>
          </p:cNvSpPr>
          <p:nvPr>
            <p:ph idx="1"/>
          </p:nvPr>
        </p:nvSpPr>
        <p:spPr>
          <a:xfrm>
            <a:off x="838200" y="1381539"/>
            <a:ext cx="10515600" cy="4795424"/>
          </a:xfrm>
        </p:spPr>
        <p:txBody>
          <a:bodyPr/>
          <a:lstStyle/>
          <a:p>
            <a:r>
              <a:rPr lang="en-US"/>
              <a:t> Dev/Prod Parity</a:t>
            </a:r>
          </a:p>
          <a:p>
            <a:r>
              <a:rPr lang="en-US"/>
              <a:t>Simplifying Configuration</a:t>
            </a:r>
          </a:p>
          <a:p>
            <a:r>
              <a:rPr lang="en-US"/>
              <a:t> Code Pipeline Management</a:t>
            </a:r>
          </a:p>
          <a:p>
            <a:r>
              <a:rPr lang="en-US"/>
              <a:t> Developer Productivity</a:t>
            </a:r>
          </a:p>
          <a:p>
            <a:r>
              <a:rPr lang="en-US"/>
              <a:t> App Isolation</a:t>
            </a:r>
          </a:p>
          <a:p>
            <a:r>
              <a:rPr lang="en-US"/>
              <a:t> Server Consolidation</a:t>
            </a:r>
          </a:p>
          <a:p>
            <a:r>
              <a:rPr lang="en-US"/>
              <a:t> Debugging Capabilities</a:t>
            </a:r>
          </a:p>
          <a:p>
            <a:endParaRPr lang="bg-BG"/>
          </a:p>
        </p:txBody>
      </p:sp>
      <p:sp>
        <p:nvSpPr>
          <p:cNvPr id="4" name="Footer Placeholder 3">
            <a:extLst>
              <a:ext uri="{FF2B5EF4-FFF2-40B4-BE49-F238E27FC236}">
                <a16:creationId xmlns:a16="http://schemas.microsoft.com/office/drawing/2014/main" id="{2186685C-0064-D129-076C-11104C788676}"/>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A778C82C-60C7-E4BF-72ED-D999615171EA}"/>
              </a:ext>
            </a:extLst>
          </p:cNvPr>
          <p:cNvSpPr>
            <a:spLocks noGrp="1"/>
          </p:cNvSpPr>
          <p:nvPr>
            <p:ph type="sldNum" sz="quarter" idx="12"/>
          </p:nvPr>
        </p:nvSpPr>
        <p:spPr/>
        <p:txBody>
          <a:bodyPr/>
          <a:lstStyle/>
          <a:p>
            <a:fld id="{FC516F5A-AF5A-416E-8BD9-6EDA21B451E3}" type="slidenum">
              <a:rPr lang="bg-BG" smtClean="0"/>
              <a:t>6</a:t>
            </a:fld>
            <a:endParaRPr lang="bg-BG"/>
          </a:p>
        </p:txBody>
      </p:sp>
    </p:spTree>
    <p:extLst>
      <p:ext uri="{BB962C8B-B14F-4D97-AF65-F5344CB8AC3E}">
        <p14:creationId xmlns:p14="http://schemas.microsoft.com/office/powerpoint/2010/main" val="515708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10120-4ECE-4BA2-37F6-8878F976AD01}"/>
              </a:ext>
            </a:extLst>
          </p:cNvPr>
          <p:cNvSpPr>
            <a:spLocks noGrp="1"/>
          </p:cNvSpPr>
          <p:nvPr>
            <p:ph type="title"/>
          </p:nvPr>
        </p:nvSpPr>
        <p:spPr/>
        <p:txBody>
          <a:bodyPr>
            <a:normAutofit fontScale="90000"/>
          </a:bodyPr>
          <a:lstStyle/>
          <a:p>
            <a:r>
              <a:rPr lang="en-US">
                <a:latin typeface="Uni Sans-Trial SemiBold" panose="00000500000000000000" pitchFamily="50" charset="-52"/>
              </a:rPr>
              <a:t>Architecture Overview</a:t>
            </a:r>
            <a:endParaRPr lang="bg-BG">
              <a:latin typeface="Uni Sans-Trial SemiBold" panose="00000500000000000000" pitchFamily="50" charset="-52"/>
            </a:endParaRPr>
          </a:p>
        </p:txBody>
      </p:sp>
      <p:sp>
        <p:nvSpPr>
          <p:cNvPr id="4" name="Footer Placeholder 3">
            <a:extLst>
              <a:ext uri="{FF2B5EF4-FFF2-40B4-BE49-F238E27FC236}">
                <a16:creationId xmlns:a16="http://schemas.microsoft.com/office/drawing/2014/main" id="{A563FC10-63B5-515B-2B60-CDF87AD139A4}"/>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C5A91CA6-3EA4-2A96-2960-0B8AD0EE0A2F}"/>
              </a:ext>
            </a:extLst>
          </p:cNvPr>
          <p:cNvSpPr>
            <a:spLocks noGrp="1"/>
          </p:cNvSpPr>
          <p:nvPr>
            <p:ph type="sldNum" sz="quarter" idx="12"/>
          </p:nvPr>
        </p:nvSpPr>
        <p:spPr/>
        <p:txBody>
          <a:bodyPr/>
          <a:lstStyle/>
          <a:p>
            <a:fld id="{FC516F5A-AF5A-416E-8BD9-6EDA21B451E3}" type="slidenum">
              <a:rPr lang="bg-BG" smtClean="0"/>
              <a:t>7</a:t>
            </a:fld>
            <a:endParaRPr lang="bg-BG"/>
          </a:p>
        </p:txBody>
      </p:sp>
      <p:pic>
        <p:nvPicPr>
          <p:cNvPr id="6" name="Content Placeholder 7">
            <a:extLst>
              <a:ext uri="{FF2B5EF4-FFF2-40B4-BE49-F238E27FC236}">
                <a16:creationId xmlns:a16="http://schemas.microsoft.com/office/drawing/2014/main" id="{3CC13935-90A3-AFB7-E060-DC01F73C12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8812" y="1047262"/>
            <a:ext cx="9611218" cy="5019932"/>
          </a:xfrm>
          <a:prstGeom prst="rect">
            <a:avLst/>
          </a:prstGeom>
        </p:spPr>
      </p:pic>
    </p:spTree>
    <p:extLst>
      <p:ext uri="{BB962C8B-B14F-4D97-AF65-F5344CB8AC3E}">
        <p14:creationId xmlns:p14="http://schemas.microsoft.com/office/powerpoint/2010/main" val="3324670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47171-2C24-7247-2CB1-4A2D27E457F9}"/>
              </a:ext>
            </a:extLst>
          </p:cNvPr>
          <p:cNvSpPr>
            <a:spLocks noGrp="1"/>
          </p:cNvSpPr>
          <p:nvPr>
            <p:ph type="title"/>
          </p:nvPr>
        </p:nvSpPr>
        <p:spPr/>
        <p:txBody>
          <a:bodyPr>
            <a:normAutofit fontScale="90000"/>
          </a:bodyPr>
          <a:lstStyle/>
          <a:p>
            <a:r>
              <a:rPr lang="en-US"/>
              <a:t>Docker Architecture</a:t>
            </a:r>
            <a:endParaRPr lang="bg-BG"/>
          </a:p>
        </p:txBody>
      </p:sp>
      <p:sp>
        <p:nvSpPr>
          <p:cNvPr id="3" name="Content Placeholder 2">
            <a:extLst>
              <a:ext uri="{FF2B5EF4-FFF2-40B4-BE49-F238E27FC236}">
                <a16:creationId xmlns:a16="http://schemas.microsoft.com/office/drawing/2014/main" id="{21D3E52F-F987-D026-D766-7DBF687BE377}"/>
              </a:ext>
            </a:extLst>
          </p:cNvPr>
          <p:cNvSpPr>
            <a:spLocks noGrp="1"/>
          </p:cNvSpPr>
          <p:nvPr>
            <p:ph idx="1"/>
          </p:nvPr>
        </p:nvSpPr>
        <p:spPr>
          <a:xfrm>
            <a:off x="838200" y="1262270"/>
            <a:ext cx="10515600" cy="4914693"/>
          </a:xfrm>
        </p:spPr>
        <p:txBody>
          <a:bodyPr>
            <a:normAutofit/>
          </a:bodyPr>
          <a:lstStyle/>
          <a:p>
            <a:pPr marL="0" indent="0">
              <a:buNone/>
            </a:pPr>
            <a:r>
              <a:rPr lang="en-US"/>
              <a:t>Client-Server architecture</a:t>
            </a:r>
          </a:p>
          <a:p>
            <a:pPr marL="0" indent="0">
              <a:buNone/>
            </a:pPr>
            <a:r>
              <a:rPr lang="en-US"/>
              <a:t>The client talks to the Docker daemon</a:t>
            </a:r>
          </a:p>
          <a:p>
            <a:pPr marL="0" indent="0">
              <a:buNone/>
            </a:pPr>
            <a:endParaRPr lang="en-US"/>
          </a:p>
          <a:p>
            <a:pPr marL="0" indent="0">
              <a:buNone/>
            </a:pPr>
            <a:r>
              <a:rPr lang="en-US"/>
              <a:t>The Docker daemon handles:</a:t>
            </a:r>
          </a:p>
          <a:p>
            <a:pPr lvl="1"/>
            <a:r>
              <a:rPr lang="en-US"/>
              <a:t>Building</a:t>
            </a:r>
          </a:p>
          <a:p>
            <a:pPr lvl="1"/>
            <a:r>
              <a:rPr lang="en-US"/>
              <a:t>Running</a:t>
            </a:r>
          </a:p>
          <a:p>
            <a:pPr lvl="1"/>
            <a:r>
              <a:rPr lang="en-US"/>
              <a:t>Distributing</a:t>
            </a:r>
          </a:p>
          <a:p>
            <a:pPr marL="0" indent="0">
              <a:buNone/>
            </a:pPr>
            <a:r>
              <a:rPr lang="en-US"/>
              <a:t>Both Communicate using a RESR API:</a:t>
            </a:r>
          </a:p>
          <a:p>
            <a:pPr lvl="1"/>
            <a:r>
              <a:rPr lang="en-US"/>
              <a:t>UNIX Sockets</a:t>
            </a:r>
          </a:p>
          <a:p>
            <a:pPr lvl="1"/>
            <a:r>
              <a:rPr lang="en-US"/>
              <a:t>Network Interface</a:t>
            </a:r>
            <a:endParaRPr lang="bg-BG"/>
          </a:p>
        </p:txBody>
      </p:sp>
      <p:sp>
        <p:nvSpPr>
          <p:cNvPr id="4" name="Footer Placeholder 3">
            <a:extLst>
              <a:ext uri="{FF2B5EF4-FFF2-40B4-BE49-F238E27FC236}">
                <a16:creationId xmlns:a16="http://schemas.microsoft.com/office/drawing/2014/main" id="{DD57D574-5BC8-C98B-03FE-51ABD451E1D9}"/>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222F3806-5866-A34E-138B-C1B13C793D3C}"/>
              </a:ext>
            </a:extLst>
          </p:cNvPr>
          <p:cNvSpPr>
            <a:spLocks noGrp="1"/>
          </p:cNvSpPr>
          <p:nvPr>
            <p:ph type="sldNum" sz="quarter" idx="12"/>
          </p:nvPr>
        </p:nvSpPr>
        <p:spPr/>
        <p:txBody>
          <a:bodyPr/>
          <a:lstStyle/>
          <a:p>
            <a:fld id="{FC516F5A-AF5A-416E-8BD9-6EDA21B451E3}" type="slidenum">
              <a:rPr lang="bg-BG" smtClean="0"/>
              <a:t>8</a:t>
            </a:fld>
            <a:endParaRPr lang="bg-BG"/>
          </a:p>
        </p:txBody>
      </p:sp>
      <p:sp>
        <p:nvSpPr>
          <p:cNvPr id="6" name="Rectangle: Rounded Corners 5">
            <a:extLst>
              <a:ext uri="{FF2B5EF4-FFF2-40B4-BE49-F238E27FC236}">
                <a16:creationId xmlns:a16="http://schemas.microsoft.com/office/drawing/2014/main" id="{37BD635F-85BB-BC4F-BE42-7E18DCC158AB}"/>
              </a:ext>
            </a:extLst>
          </p:cNvPr>
          <p:cNvSpPr/>
          <p:nvPr/>
        </p:nvSpPr>
        <p:spPr>
          <a:xfrm>
            <a:off x="7484165" y="4401242"/>
            <a:ext cx="2902226" cy="6062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Docker </a:t>
            </a:r>
            <a:r>
              <a:rPr lang="en-US" sz="2400" err="1"/>
              <a:t>deamon</a:t>
            </a:r>
            <a:endParaRPr lang="bg-BG" sz="2400"/>
          </a:p>
        </p:txBody>
      </p:sp>
      <p:grpSp>
        <p:nvGrpSpPr>
          <p:cNvPr id="12" name="Group 11">
            <a:extLst>
              <a:ext uri="{FF2B5EF4-FFF2-40B4-BE49-F238E27FC236}">
                <a16:creationId xmlns:a16="http://schemas.microsoft.com/office/drawing/2014/main" id="{028E93A7-C441-FFC5-C05C-2F08866A2A68}"/>
              </a:ext>
            </a:extLst>
          </p:cNvPr>
          <p:cNvGrpSpPr/>
          <p:nvPr/>
        </p:nvGrpSpPr>
        <p:grpSpPr>
          <a:xfrm>
            <a:off x="7484165" y="1262270"/>
            <a:ext cx="2902226" cy="1705394"/>
            <a:chOff x="7484165" y="839023"/>
            <a:chExt cx="2902226" cy="1705394"/>
          </a:xfrm>
        </p:grpSpPr>
        <p:sp>
          <p:nvSpPr>
            <p:cNvPr id="7" name="Rectangle 6">
              <a:extLst>
                <a:ext uri="{FF2B5EF4-FFF2-40B4-BE49-F238E27FC236}">
                  <a16:creationId xmlns:a16="http://schemas.microsoft.com/office/drawing/2014/main" id="{7FFBECC5-9200-64CA-CD11-187AEA5F037B}"/>
                </a:ext>
              </a:extLst>
            </p:cNvPr>
            <p:cNvSpPr/>
            <p:nvPr/>
          </p:nvSpPr>
          <p:spPr>
            <a:xfrm>
              <a:off x="7484165" y="1047262"/>
              <a:ext cx="2902226" cy="1497155"/>
            </a:xfrm>
            <a:prstGeom prst="rect">
              <a:avLst/>
            </a:prstGeom>
            <a:noFill/>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a:p>
          </p:txBody>
        </p:sp>
        <p:sp>
          <p:nvSpPr>
            <p:cNvPr id="10" name="Rectangle 9">
              <a:extLst>
                <a:ext uri="{FF2B5EF4-FFF2-40B4-BE49-F238E27FC236}">
                  <a16:creationId xmlns:a16="http://schemas.microsoft.com/office/drawing/2014/main" id="{859FE95A-40EC-F419-F1FA-1C5DE43E770C}"/>
                </a:ext>
              </a:extLst>
            </p:cNvPr>
            <p:cNvSpPr/>
            <p:nvPr/>
          </p:nvSpPr>
          <p:spPr>
            <a:xfrm>
              <a:off x="7638222" y="839023"/>
              <a:ext cx="1461052" cy="387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solidFill>
                </a:rPr>
                <a:t>Docker Client</a:t>
              </a:r>
              <a:endParaRPr lang="bg-BG" b="1">
                <a:solidFill>
                  <a:schemeClr val="accent1"/>
                </a:solidFill>
              </a:endParaRPr>
            </a:p>
          </p:txBody>
        </p:sp>
        <p:sp>
          <p:nvSpPr>
            <p:cNvPr id="11" name="TextBox 10">
              <a:extLst>
                <a:ext uri="{FF2B5EF4-FFF2-40B4-BE49-F238E27FC236}">
                  <a16:creationId xmlns:a16="http://schemas.microsoft.com/office/drawing/2014/main" id="{058AD3C8-1167-44A5-1533-4698BDB529A0}"/>
                </a:ext>
              </a:extLst>
            </p:cNvPr>
            <p:cNvSpPr txBox="1"/>
            <p:nvPr/>
          </p:nvSpPr>
          <p:spPr>
            <a:xfrm>
              <a:off x="7568648" y="1273099"/>
              <a:ext cx="2549387" cy="1015663"/>
            </a:xfrm>
            <a:prstGeom prst="rect">
              <a:avLst/>
            </a:prstGeom>
            <a:noFill/>
          </p:spPr>
          <p:txBody>
            <a:bodyPr wrap="square" rtlCol="0">
              <a:spAutoFit/>
            </a:bodyPr>
            <a:lstStyle/>
            <a:p>
              <a:r>
                <a:rPr lang="en-US" sz="2000"/>
                <a:t>$ docker build</a:t>
              </a:r>
            </a:p>
            <a:p>
              <a:r>
                <a:rPr lang="en-US" sz="2000"/>
                <a:t>$ docker pull</a:t>
              </a:r>
            </a:p>
            <a:p>
              <a:r>
                <a:rPr lang="en-US" sz="2000"/>
                <a:t>$ docker run</a:t>
              </a:r>
            </a:p>
          </p:txBody>
        </p:sp>
      </p:grpSp>
      <p:cxnSp>
        <p:nvCxnSpPr>
          <p:cNvPr id="15" name="Straight Arrow Connector 14">
            <a:extLst>
              <a:ext uri="{FF2B5EF4-FFF2-40B4-BE49-F238E27FC236}">
                <a16:creationId xmlns:a16="http://schemas.microsoft.com/office/drawing/2014/main" id="{E62FB3D1-8906-F215-FA08-7BFD3C1F5248}"/>
              </a:ext>
            </a:extLst>
          </p:cNvPr>
          <p:cNvCxnSpPr>
            <a:stCxn id="7" idx="2"/>
            <a:endCxn id="6" idx="0"/>
          </p:cNvCxnSpPr>
          <p:nvPr/>
        </p:nvCxnSpPr>
        <p:spPr>
          <a:xfrm>
            <a:off x="8935278" y="2967664"/>
            <a:ext cx="0" cy="1433578"/>
          </a:xfrm>
          <a:prstGeom prst="straightConnector1">
            <a:avLst/>
          </a:prstGeom>
          <a:ln w="57150">
            <a:prstDash val="lg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69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4E91B-A8AF-5BA7-8248-05025853BBFC}"/>
              </a:ext>
            </a:extLst>
          </p:cNvPr>
          <p:cNvSpPr>
            <a:spLocks noGrp="1"/>
          </p:cNvSpPr>
          <p:nvPr>
            <p:ph type="title"/>
          </p:nvPr>
        </p:nvSpPr>
        <p:spPr/>
        <p:txBody>
          <a:bodyPr>
            <a:normAutofit fontScale="90000"/>
          </a:bodyPr>
          <a:lstStyle/>
          <a:p>
            <a:r>
              <a:rPr lang="en-US"/>
              <a:t>The Docker daemon (</a:t>
            </a:r>
            <a:r>
              <a:rPr lang="en-US" err="1"/>
              <a:t>dockerd</a:t>
            </a:r>
            <a:r>
              <a:rPr lang="en-US"/>
              <a:t>)</a:t>
            </a:r>
            <a:endParaRPr lang="bg-BG"/>
          </a:p>
        </p:txBody>
      </p:sp>
      <p:sp>
        <p:nvSpPr>
          <p:cNvPr id="3" name="Content Placeholder 2">
            <a:extLst>
              <a:ext uri="{FF2B5EF4-FFF2-40B4-BE49-F238E27FC236}">
                <a16:creationId xmlns:a16="http://schemas.microsoft.com/office/drawing/2014/main" id="{7C389E15-76F8-2814-CE2E-5A7E0A835D1B}"/>
              </a:ext>
            </a:extLst>
          </p:cNvPr>
          <p:cNvSpPr>
            <a:spLocks noGrp="1"/>
          </p:cNvSpPr>
          <p:nvPr>
            <p:ph idx="1"/>
          </p:nvPr>
        </p:nvSpPr>
        <p:spPr>
          <a:xfrm>
            <a:off x="838200" y="1825625"/>
            <a:ext cx="10515600" cy="2318992"/>
          </a:xfrm>
        </p:spPr>
        <p:txBody>
          <a:bodyPr/>
          <a:lstStyle/>
          <a:p>
            <a:pPr marL="0" indent="0">
              <a:buNone/>
            </a:pPr>
            <a:r>
              <a:rPr lang="en-US"/>
              <a:t>Listens for Docker API request and manages Docker objects:</a:t>
            </a:r>
          </a:p>
          <a:p>
            <a:pPr lvl="1"/>
            <a:r>
              <a:rPr lang="en-US"/>
              <a:t>Images</a:t>
            </a:r>
          </a:p>
          <a:p>
            <a:pPr lvl="1"/>
            <a:r>
              <a:rPr lang="en-US"/>
              <a:t>Containers</a:t>
            </a:r>
          </a:p>
          <a:p>
            <a:pPr lvl="1"/>
            <a:r>
              <a:rPr lang="en-US"/>
              <a:t>Network </a:t>
            </a:r>
          </a:p>
          <a:p>
            <a:pPr lvl="1"/>
            <a:r>
              <a:rPr lang="en-US"/>
              <a:t>Volumes</a:t>
            </a:r>
            <a:endParaRPr lang="bg-BG"/>
          </a:p>
        </p:txBody>
      </p:sp>
      <p:sp>
        <p:nvSpPr>
          <p:cNvPr id="4" name="Footer Placeholder 3">
            <a:extLst>
              <a:ext uri="{FF2B5EF4-FFF2-40B4-BE49-F238E27FC236}">
                <a16:creationId xmlns:a16="http://schemas.microsoft.com/office/drawing/2014/main" id="{EE9F3E2E-0E7E-FCC5-CAAD-B0331945CD61}"/>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01CD71AD-10D9-5849-36CD-63C280CEA305}"/>
              </a:ext>
            </a:extLst>
          </p:cNvPr>
          <p:cNvSpPr>
            <a:spLocks noGrp="1"/>
          </p:cNvSpPr>
          <p:nvPr>
            <p:ph type="sldNum" sz="quarter" idx="12"/>
          </p:nvPr>
        </p:nvSpPr>
        <p:spPr/>
        <p:txBody>
          <a:bodyPr/>
          <a:lstStyle/>
          <a:p>
            <a:fld id="{FC516F5A-AF5A-416E-8BD9-6EDA21B451E3}" type="slidenum">
              <a:rPr lang="bg-BG" smtClean="0"/>
              <a:t>9</a:t>
            </a:fld>
            <a:endParaRPr lang="bg-BG"/>
          </a:p>
        </p:txBody>
      </p:sp>
      <p:grpSp>
        <p:nvGrpSpPr>
          <p:cNvPr id="13" name="Group 12">
            <a:extLst>
              <a:ext uri="{FF2B5EF4-FFF2-40B4-BE49-F238E27FC236}">
                <a16:creationId xmlns:a16="http://schemas.microsoft.com/office/drawing/2014/main" id="{4E737695-330B-661A-342C-A4B1277C0F0A}"/>
              </a:ext>
            </a:extLst>
          </p:cNvPr>
          <p:cNvGrpSpPr/>
          <p:nvPr/>
        </p:nvGrpSpPr>
        <p:grpSpPr>
          <a:xfrm>
            <a:off x="2226364" y="4239740"/>
            <a:ext cx="7548331" cy="1231660"/>
            <a:chOff x="2276060" y="4117360"/>
            <a:chExt cx="7548331" cy="1231660"/>
          </a:xfrm>
        </p:grpSpPr>
        <p:sp>
          <p:nvSpPr>
            <p:cNvPr id="6" name="Rectangle: Rounded Corners 5">
              <a:extLst>
                <a:ext uri="{FF2B5EF4-FFF2-40B4-BE49-F238E27FC236}">
                  <a16:creationId xmlns:a16="http://schemas.microsoft.com/office/drawing/2014/main" id="{3B5B9456-D02D-C635-E1EC-424784EFBEB2}"/>
                </a:ext>
              </a:extLst>
            </p:cNvPr>
            <p:cNvSpPr/>
            <p:nvPr/>
          </p:nvSpPr>
          <p:spPr>
            <a:xfrm>
              <a:off x="4770782" y="4619836"/>
              <a:ext cx="2902226" cy="6062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Docker </a:t>
              </a:r>
              <a:r>
                <a:rPr lang="en-US" sz="2400" err="1"/>
                <a:t>deamon</a:t>
              </a:r>
              <a:endParaRPr lang="bg-BG" sz="2400"/>
            </a:p>
          </p:txBody>
        </p:sp>
        <p:sp>
          <p:nvSpPr>
            <p:cNvPr id="7" name="Flowchart: Document 6">
              <a:extLst>
                <a:ext uri="{FF2B5EF4-FFF2-40B4-BE49-F238E27FC236}">
                  <a16:creationId xmlns:a16="http://schemas.microsoft.com/office/drawing/2014/main" id="{A8DFF3AA-09F3-35FE-7D2D-0197E05DEFA8}"/>
                </a:ext>
              </a:extLst>
            </p:cNvPr>
            <p:cNvSpPr/>
            <p:nvPr/>
          </p:nvSpPr>
          <p:spPr>
            <a:xfrm>
              <a:off x="2276060" y="4512273"/>
              <a:ext cx="1248876" cy="836747"/>
            </a:xfrm>
            <a:prstGeom prst="flowChartDocumen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Alpine</a:t>
              </a:r>
              <a:endParaRPr lang="bg-BG"/>
            </a:p>
          </p:txBody>
        </p:sp>
        <p:sp>
          <p:nvSpPr>
            <p:cNvPr id="9" name="Rectangle: Rounded Corners 8">
              <a:extLst>
                <a:ext uri="{FF2B5EF4-FFF2-40B4-BE49-F238E27FC236}">
                  <a16:creationId xmlns:a16="http://schemas.microsoft.com/office/drawing/2014/main" id="{AA2CC74F-8BE4-D630-1207-C6CFD9AA7992}"/>
                </a:ext>
              </a:extLst>
            </p:cNvPr>
            <p:cNvSpPr/>
            <p:nvPr/>
          </p:nvSpPr>
          <p:spPr>
            <a:xfrm>
              <a:off x="8861721" y="4573404"/>
              <a:ext cx="787558" cy="68883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App</a:t>
              </a:r>
              <a:endParaRPr lang="bg-BG"/>
            </a:p>
          </p:txBody>
        </p:sp>
        <p:sp>
          <p:nvSpPr>
            <p:cNvPr id="10" name="Rectangle 9">
              <a:extLst>
                <a:ext uri="{FF2B5EF4-FFF2-40B4-BE49-F238E27FC236}">
                  <a16:creationId xmlns:a16="http://schemas.microsoft.com/office/drawing/2014/main" id="{87169992-1402-E766-9D3F-5E6F0CD39833}"/>
                </a:ext>
              </a:extLst>
            </p:cNvPr>
            <p:cNvSpPr/>
            <p:nvPr/>
          </p:nvSpPr>
          <p:spPr>
            <a:xfrm>
              <a:off x="8766457" y="4493204"/>
              <a:ext cx="963952" cy="836747"/>
            </a:xfrm>
            <a:prstGeom prst="rect">
              <a:avLst/>
            </a:prstGeom>
            <a:no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bg-BG"/>
            </a:p>
          </p:txBody>
        </p:sp>
        <p:sp>
          <p:nvSpPr>
            <p:cNvPr id="11" name="TextBox 10">
              <a:extLst>
                <a:ext uri="{FF2B5EF4-FFF2-40B4-BE49-F238E27FC236}">
                  <a16:creationId xmlns:a16="http://schemas.microsoft.com/office/drawing/2014/main" id="{18FB7762-CD81-53C2-C165-8F00B33ABC82}"/>
                </a:ext>
              </a:extLst>
            </p:cNvPr>
            <p:cNvSpPr txBox="1"/>
            <p:nvPr/>
          </p:nvSpPr>
          <p:spPr>
            <a:xfrm>
              <a:off x="8686607" y="4144617"/>
              <a:ext cx="1137784" cy="348481"/>
            </a:xfrm>
            <a:prstGeom prst="rect">
              <a:avLst/>
            </a:prstGeom>
            <a:noFill/>
          </p:spPr>
          <p:txBody>
            <a:bodyPr wrap="square" rtlCol="0">
              <a:spAutoFit/>
            </a:bodyPr>
            <a:lstStyle/>
            <a:p>
              <a:pPr algn="ctr"/>
              <a:r>
                <a:rPr lang="en-US" sz="1600">
                  <a:solidFill>
                    <a:srgbClr val="0066CC"/>
                  </a:solidFill>
                </a:rPr>
                <a:t>Container</a:t>
              </a:r>
              <a:endParaRPr lang="bg-BG" sz="1400">
                <a:solidFill>
                  <a:srgbClr val="0066CC"/>
                </a:solidFill>
              </a:endParaRPr>
            </a:p>
          </p:txBody>
        </p:sp>
        <p:sp>
          <p:nvSpPr>
            <p:cNvPr id="12" name="TextBox 11">
              <a:extLst>
                <a:ext uri="{FF2B5EF4-FFF2-40B4-BE49-F238E27FC236}">
                  <a16:creationId xmlns:a16="http://schemas.microsoft.com/office/drawing/2014/main" id="{7D4C9C67-59CE-F129-0C66-A3BA659F9F00}"/>
                </a:ext>
              </a:extLst>
            </p:cNvPr>
            <p:cNvSpPr txBox="1"/>
            <p:nvPr/>
          </p:nvSpPr>
          <p:spPr>
            <a:xfrm>
              <a:off x="2331606" y="4117360"/>
              <a:ext cx="1137784" cy="348481"/>
            </a:xfrm>
            <a:prstGeom prst="rect">
              <a:avLst/>
            </a:prstGeom>
            <a:noFill/>
          </p:spPr>
          <p:txBody>
            <a:bodyPr wrap="square" rtlCol="0">
              <a:spAutoFit/>
            </a:bodyPr>
            <a:lstStyle/>
            <a:p>
              <a:pPr algn="ctr"/>
              <a:r>
                <a:rPr lang="en-US" sz="1600">
                  <a:solidFill>
                    <a:srgbClr val="0066CC"/>
                  </a:solidFill>
                </a:rPr>
                <a:t>Image</a:t>
              </a:r>
              <a:endParaRPr lang="bg-BG" sz="1400">
                <a:solidFill>
                  <a:srgbClr val="0066CC"/>
                </a:solidFill>
              </a:endParaRPr>
            </a:p>
          </p:txBody>
        </p:sp>
      </p:grpSp>
      <p:cxnSp>
        <p:nvCxnSpPr>
          <p:cNvPr id="15" name="Straight Arrow Connector 14">
            <a:extLst>
              <a:ext uri="{FF2B5EF4-FFF2-40B4-BE49-F238E27FC236}">
                <a16:creationId xmlns:a16="http://schemas.microsoft.com/office/drawing/2014/main" id="{F8D54369-F7F9-4691-8209-3DCF5237EECE}"/>
              </a:ext>
            </a:extLst>
          </p:cNvPr>
          <p:cNvCxnSpPr>
            <a:stCxn id="7" idx="3"/>
            <a:endCxn id="6" idx="1"/>
          </p:cNvCxnSpPr>
          <p:nvPr/>
        </p:nvCxnSpPr>
        <p:spPr>
          <a:xfrm flipV="1">
            <a:off x="3475240" y="5045360"/>
            <a:ext cx="1245846" cy="76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DF6B5C3-223C-3C0C-75AD-C5573F0BEE9E}"/>
              </a:ext>
            </a:extLst>
          </p:cNvPr>
          <p:cNvCxnSpPr>
            <a:stCxn id="6" idx="3"/>
            <a:endCxn id="10" idx="1"/>
          </p:cNvCxnSpPr>
          <p:nvPr/>
        </p:nvCxnSpPr>
        <p:spPr>
          <a:xfrm flipV="1">
            <a:off x="7623312" y="5033958"/>
            <a:ext cx="1093449" cy="114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037016"/>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955</Words>
  <Application>Microsoft Office PowerPoint</Application>
  <PresentationFormat>Widescreen</PresentationFormat>
  <Paragraphs>128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Calibri Light</vt:lpstr>
      <vt:lpstr>Modulus</vt:lpstr>
      <vt:lpstr>Uni Sans-Trial SemiBold</vt:lpstr>
      <vt:lpstr>Office Theme</vt:lpstr>
      <vt:lpstr>Инфраструктурни решения за контейнеризация</vt:lpstr>
      <vt:lpstr>PowerPoint Presentation</vt:lpstr>
      <vt:lpstr>What is Docker ?</vt:lpstr>
      <vt:lpstr>The Docker Company.</vt:lpstr>
      <vt:lpstr>The Docker runtime and orchestration engine.</vt:lpstr>
      <vt:lpstr>Docker Use Cases:</vt:lpstr>
      <vt:lpstr>Architecture Overview</vt:lpstr>
      <vt:lpstr>Docker Architecture</vt:lpstr>
      <vt:lpstr>The Docker daemon (dockerd)</vt:lpstr>
      <vt:lpstr>Docker registries</vt:lpstr>
      <vt:lpstr>Docker objects:</vt:lpstr>
      <vt:lpstr>Install Docker - Demo</vt:lpstr>
      <vt:lpstr>Container Terminology</vt:lpstr>
      <vt:lpstr>Container Terminology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Инфраструктурни решения за контейнеризация</dc:title>
  <dc:creator>Kristiyan Kolev</dc:creator>
  <cp:lastModifiedBy>Kristiyan Kolev</cp:lastModifiedBy>
  <cp:revision>1</cp:revision>
  <dcterms:created xsi:type="dcterms:W3CDTF">2023-02-06T19:26:38Z</dcterms:created>
  <dcterms:modified xsi:type="dcterms:W3CDTF">2023-02-12T05:22:50Z</dcterms:modified>
</cp:coreProperties>
</file>